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0" autoAdjust="0"/>
    <p:restoredTop sz="94660"/>
  </p:normalViewPr>
  <p:slideViewPr>
    <p:cSldViewPr snapToGrid="0">
      <p:cViewPr varScale="1">
        <p:scale>
          <a:sx n="105" d="100"/>
          <a:sy n="105" d="100"/>
        </p:scale>
        <p:origin x="16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DE295-FF14-4B09-9FCE-8EC136EE96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A72101F-1728-4A70-8D61-D7DE963D8A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E0C53A-6611-401C-BFFC-AE20D1F11D95}"/>
              </a:ext>
            </a:extLst>
          </p:cNvPr>
          <p:cNvSpPr>
            <a:spLocks noGrp="1"/>
          </p:cNvSpPr>
          <p:nvPr>
            <p:ph type="dt" sz="half" idx="10"/>
          </p:nvPr>
        </p:nvSpPr>
        <p:spPr/>
        <p:txBody>
          <a:bodyPr/>
          <a:lstStyle/>
          <a:p>
            <a:fld id="{37DBA6AE-3556-4595-911C-AF91E408A485}" type="datetimeFigureOut">
              <a:rPr lang="en-US" smtClean="0"/>
              <a:t>10/8/2018</a:t>
            </a:fld>
            <a:endParaRPr lang="en-US"/>
          </a:p>
        </p:txBody>
      </p:sp>
      <p:sp>
        <p:nvSpPr>
          <p:cNvPr id="5" name="Footer Placeholder 4">
            <a:extLst>
              <a:ext uri="{FF2B5EF4-FFF2-40B4-BE49-F238E27FC236}">
                <a16:creationId xmlns:a16="http://schemas.microsoft.com/office/drawing/2014/main" id="{3F7C4813-97FD-4C9D-82B5-33EE43A3B3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D4E68F-1507-43E3-A868-6050F45A2C5B}"/>
              </a:ext>
            </a:extLst>
          </p:cNvPr>
          <p:cNvSpPr>
            <a:spLocks noGrp="1"/>
          </p:cNvSpPr>
          <p:nvPr>
            <p:ph type="sldNum" sz="quarter" idx="12"/>
          </p:nvPr>
        </p:nvSpPr>
        <p:spPr/>
        <p:txBody>
          <a:bodyPr/>
          <a:lstStyle/>
          <a:p>
            <a:fld id="{23F2017C-5E18-49B1-B936-DFD566B6E830}" type="slidenum">
              <a:rPr lang="en-US" smtClean="0"/>
              <a:t>‹#›</a:t>
            </a:fld>
            <a:endParaRPr lang="en-US"/>
          </a:p>
        </p:txBody>
      </p:sp>
    </p:spTree>
    <p:extLst>
      <p:ext uri="{BB962C8B-B14F-4D97-AF65-F5344CB8AC3E}">
        <p14:creationId xmlns:p14="http://schemas.microsoft.com/office/powerpoint/2010/main" val="3870743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7C3C8-2BAA-4F6B-BDFF-973FD505E3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2FF0F65-36B6-4F03-9AF4-1E54292C851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4E0BDF-82A9-429C-968F-C0BE7AB750EB}"/>
              </a:ext>
            </a:extLst>
          </p:cNvPr>
          <p:cNvSpPr>
            <a:spLocks noGrp="1"/>
          </p:cNvSpPr>
          <p:nvPr>
            <p:ph type="dt" sz="half" idx="10"/>
          </p:nvPr>
        </p:nvSpPr>
        <p:spPr/>
        <p:txBody>
          <a:bodyPr/>
          <a:lstStyle/>
          <a:p>
            <a:fld id="{37DBA6AE-3556-4595-911C-AF91E408A485}" type="datetimeFigureOut">
              <a:rPr lang="en-US" smtClean="0"/>
              <a:t>10/8/2018</a:t>
            </a:fld>
            <a:endParaRPr lang="en-US"/>
          </a:p>
        </p:txBody>
      </p:sp>
      <p:sp>
        <p:nvSpPr>
          <p:cNvPr id="5" name="Footer Placeholder 4">
            <a:extLst>
              <a:ext uri="{FF2B5EF4-FFF2-40B4-BE49-F238E27FC236}">
                <a16:creationId xmlns:a16="http://schemas.microsoft.com/office/drawing/2014/main" id="{6D447993-A191-456B-AEA7-81AD9AEAA4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D98B3D-C375-4F18-85A9-8183CF0AA9F4}"/>
              </a:ext>
            </a:extLst>
          </p:cNvPr>
          <p:cNvSpPr>
            <a:spLocks noGrp="1"/>
          </p:cNvSpPr>
          <p:nvPr>
            <p:ph type="sldNum" sz="quarter" idx="12"/>
          </p:nvPr>
        </p:nvSpPr>
        <p:spPr/>
        <p:txBody>
          <a:bodyPr/>
          <a:lstStyle/>
          <a:p>
            <a:fld id="{23F2017C-5E18-49B1-B936-DFD566B6E830}" type="slidenum">
              <a:rPr lang="en-US" smtClean="0"/>
              <a:t>‹#›</a:t>
            </a:fld>
            <a:endParaRPr lang="en-US"/>
          </a:p>
        </p:txBody>
      </p:sp>
    </p:spTree>
    <p:extLst>
      <p:ext uri="{BB962C8B-B14F-4D97-AF65-F5344CB8AC3E}">
        <p14:creationId xmlns:p14="http://schemas.microsoft.com/office/powerpoint/2010/main" val="1775955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82ED96-AC82-46FB-A55C-6638CD2439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3DE473-1282-448D-9C37-0AD0A23A1A0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1F19E-8DC8-467E-ABB2-E625F5DF885F}"/>
              </a:ext>
            </a:extLst>
          </p:cNvPr>
          <p:cNvSpPr>
            <a:spLocks noGrp="1"/>
          </p:cNvSpPr>
          <p:nvPr>
            <p:ph type="dt" sz="half" idx="10"/>
          </p:nvPr>
        </p:nvSpPr>
        <p:spPr/>
        <p:txBody>
          <a:bodyPr/>
          <a:lstStyle/>
          <a:p>
            <a:fld id="{37DBA6AE-3556-4595-911C-AF91E408A485}" type="datetimeFigureOut">
              <a:rPr lang="en-US" smtClean="0"/>
              <a:t>10/8/2018</a:t>
            </a:fld>
            <a:endParaRPr lang="en-US"/>
          </a:p>
        </p:txBody>
      </p:sp>
      <p:sp>
        <p:nvSpPr>
          <p:cNvPr id="5" name="Footer Placeholder 4">
            <a:extLst>
              <a:ext uri="{FF2B5EF4-FFF2-40B4-BE49-F238E27FC236}">
                <a16:creationId xmlns:a16="http://schemas.microsoft.com/office/drawing/2014/main" id="{322F5FAF-0FA9-4CE6-A3A6-F1650A6FF0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DBAD82-4C6C-490C-90B8-62AA956568E2}"/>
              </a:ext>
            </a:extLst>
          </p:cNvPr>
          <p:cNvSpPr>
            <a:spLocks noGrp="1"/>
          </p:cNvSpPr>
          <p:nvPr>
            <p:ph type="sldNum" sz="quarter" idx="12"/>
          </p:nvPr>
        </p:nvSpPr>
        <p:spPr/>
        <p:txBody>
          <a:bodyPr/>
          <a:lstStyle/>
          <a:p>
            <a:fld id="{23F2017C-5E18-49B1-B936-DFD566B6E830}" type="slidenum">
              <a:rPr lang="en-US" smtClean="0"/>
              <a:t>‹#›</a:t>
            </a:fld>
            <a:endParaRPr lang="en-US"/>
          </a:p>
        </p:txBody>
      </p:sp>
    </p:spTree>
    <p:extLst>
      <p:ext uri="{BB962C8B-B14F-4D97-AF65-F5344CB8AC3E}">
        <p14:creationId xmlns:p14="http://schemas.microsoft.com/office/powerpoint/2010/main" val="280280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19AC-B187-4F87-86DA-C7618400B6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F27382-2EC7-4C5F-8433-AF227479F0E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B3BA07-7984-43E8-A74B-91008FB87C49}"/>
              </a:ext>
            </a:extLst>
          </p:cNvPr>
          <p:cNvSpPr>
            <a:spLocks noGrp="1"/>
          </p:cNvSpPr>
          <p:nvPr>
            <p:ph type="dt" sz="half" idx="10"/>
          </p:nvPr>
        </p:nvSpPr>
        <p:spPr/>
        <p:txBody>
          <a:bodyPr/>
          <a:lstStyle/>
          <a:p>
            <a:fld id="{37DBA6AE-3556-4595-911C-AF91E408A485}" type="datetimeFigureOut">
              <a:rPr lang="en-US" smtClean="0"/>
              <a:t>10/8/2018</a:t>
            </a:fld>
            <a:endParaRPr lang="en-US"/>
          </a:p>
        </p:txBody>
      </p:sp>
      <p:sp>
        <p:nvSpPr>
          <p:cNvPr id="5" name="Footer Placeholder 4">
            <a:extLst>
              <a:ext uri="{FF2B5EF4-FFF2-40B4-BE49-F238E27FC236}">
                <a16:creationId xmlns:a16="http://schemas.microsoft.com/office/drawing/2014/main" id="{70ACB161-78C8-4270-A611-16828660DF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0E0A4C-4370-45B2-817B-B77A0D522421}"/>
              </a:ext>
            </a:extLst>
          </p:cNvPr>
          <p:cNvSpPr>
            <a:spLocks noGrp="1"/>
          </p:cNvSpPr>
          <p:nvPr>
            <p:ph type="sldNum" sz="quarter" idx="12"/>
          </p:nvPr>
        </p:nvSpPr>
        <p:spPr/>
        <p:txBody>
          <a:bodyPr/>
          <a:lstStyle/>
          <a:p>
            <a:fld id="{23F2017C-5E18-49B1-B936-DFD566B6E830}" type="slidenum">
              <a:rPr lang="en-US" smtClean="0"/>
              <a:t>‹#›</a:t>
            </a:fld>
            <a:endParaRPr lang="en-US"/>
          </a:p>
        </p:txBody>
      </p:sp>
    </p:spTree>
    <p:extLst>
      <p:ext uri="{BB962C8B-B14F-4D97-AF65-F5344CB8AC3E}">
        <p14:creationId xmlns:p14="http://schemas.microsoft.com/office/powerpoint/2010/main" val="1226996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09373-55CE-41AC-8368-24AD0F0807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A16459-321F-457A-AEAF-06AEF7766D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2CC9F5C-1B77-437B-BCEC-83E044501170}"/>
              </a:ext>
            </a:extLst>
          </p:cNvPr>
          <p:cNvSpPr>
            <a:spLocks noGrp="1"/>
          </p:cNvSpPr>
          <p:nvPr>
            <p:ph type="dt" sz="half" idx="10"/>
          </p:nvPr>
        </p:nvSpPr>
        <p:spPr/>
        <p:txBody>
          <a:bodyPr/>
          <a:lstStyle/>
          <a:p>
            <a:fld id="{37DBA6AE-3556-4595-911C-AF91E408A485}" type="datetimeFigureOut">
              <a:rPr lang="en-US" smtClean="0"/>
              <a:t>10/8/2018</a:t>
            </a:fld>
            <a:endParaRPr lang="en-US"/>
          </a:p>
        </p:txBody>
      </p:sp>
      <p:sp>
        <p:nvSpPr>
          <p:cNvPr id="5" name="Footer Placeholder 4">
            <a:extLst>
              <a:ext uri="{FF2B5EF4-FFF2-40B4-BE49-F238E27FC236}">
                <a16:creationId xmlns:a16="http://schemas.microsoft.com/office/drawing/2014/main" id="{157A69C0-1AF1-45B2-AFFE-90414770F1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3F8E98-EF0E-4A7D-AA4E-DB97D90E9C9D}"/>
              </a:ext>
            </a:extLst>
          </p:cNvPr>
          <p:cNvSpPr>
            <a:spLocks noGrp="1"/>
          </p:cNvSpPr>
          <p:nvPr>
            <p:ph type="sldNum" sz="quarter" idx="12"/>
          </p:nvPr>
        </p:nvSpPr>
        <p:spPr/>
        <p:txBody>
          <a:bodyPr/>
          <a:lstStyle/>
          <a:p>
            <a:fld id="{23F2017C-5E18-49B1-B936-DFD566B6E830}" type="slidenum">
              <a:rPr lang="en-US" smtClean="0"/>
              <a:t>‹#›</a:t>
            </a:fld>
            <a:endParaRPr lang="en-US"/>
          </a:p>
        </p:txBody>
      </p:sp>
    </p:spTree>
    <p:extLst>
      <p:ext uri="{BB962C8B-B14F-4D97-AF65-F5344CB8AC3E}">
        <p14:creationId xmlns:p14="http://schemas.microsoft.com/office/powerpoint/2010/main" val="942125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CB2E-5B53-4DFA-895F-DFAF69C010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35C62A-C582-411E-8129-8EA0B55E2BF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6B402A-BCBD-415A-94E2-A7FFCC4820D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5721B8-265E-4E9F-B04A-F5A22CBE99B5}"/>
              </a:ext>
            </a:extLst>
          </p:cNvPr>
          <p:cNvSpPr>
            <a:spLocks noGrp="1"/>
          </p:cNvSpPr>
          <p:nvPr>
            <p:ph type="dt" sz="half" idx="10"/>
          </p:nvPr>
        </p:nvSpPr>
        <p:spPr/>
        <p:txBody>
          <a:bodyPr/>
          <a:lstStyle/>
          <a:p>
            <a:fld id="{37DBA6AE-3556-4595-911C-AF91E408A485}" type="datetimeFigureOut">
              <a:rPr lang="en-US" smtClean="0"/>
              <a:t>10/8/2018</a:t>
            </a:fld>
            <a:endParaRPr lang="en-US"/>
          </a:p>
        </p:txBody>
      </p:sp>
      <p:sp>
        <p:nvSpPr>
          <p:cNvPr id="6" name="Footer Placeholder 5">
            <a:extLst>
              <a:ext uri="{FF2B5EF4-FFF2-40B4-BE49-F238E27FC236}">
                <a16:creationId xmlns:a16="http://schemas.microsoft.com/office/drawing/2014/main" id="{80455BA0-F28A-4615-9815-8387843266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FD15CE-4974-40E6-9FD4-998AEA06E593}"/>
              </a:ext>
            </a:extLst>
          </p:cNvPr>
          <p:cNvSpPr>
            <a:spLocks noGrp="1"/>
          </p:cNvSpPr>
          <p:nvPr>
            <p:ph type="sldNum" sz="quarter" idx="12"/>
          </p:nvPr>
        </p:nvSpPr>
        <p:spPr/>
        <p:txBody>
          <a:bodyPr/>
          <a:lstStyle/>
          <a:p>
            <a:fld id="{23F2017C-5E18-49B1-B936-DFD566B6E830}" type="slidenum">
              <a:rPr lang="en-US" smtClean="0"/>
              <a:t>‹#›</a:t>
            </a:fld>
            <a:endParaRPr lang="en-US"/>
          </a:p>
        </p:txBody>
      </p:sp>
    </p:spTree>
    <p:extLst>
      <p:ext uri="{BB962C8B-B14F-4D97-AF65-F5344CB8AC3E}">
        <p14:creationId xmlns:p14="http://schemas.microsoft.com/office/powerpoint/2010/main" val="1304580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DF476-0AF0-4FF4-9321-6B096F8F44D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CC00F6-D21B-4DEC-830C-9A314CFC7E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51FC437-93BA-4AE0-9D80-AF9F43A64DF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489E52-5C8F-487C-ACCF-ADC4C39E6C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F6A4CE1-2F16-40CB-BF99-30AC1EABE44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96DE459-569B-4FF3-A275-6545CFD8E74A}"/>
              </a:ext>
            </a:extLst>
          </p:cNvPr>
          <p:cNvSpPr>
            <a:spLocks noGrp="1"/>
          </p:cNvSpPr>
          <p:nvPr>
            <p:ph type="dt" sz="half" idx="10"/>
          </p:nvPr>
        </p:nvSpPr>
        <p:spPr/>
        <p:txBody>
          <a:bodyPr/>
          <a:lstStyle/>
          <a:p>
            <a:fld id="{37DBA6AE-3556-4595-911C-AF91E408A485}" type="datetimeFigureOut">
              <a:rPr lang="en-US" smtClean="0"/>
              <a:t>10/8/2018</a:t>
            </a:fld>
            <a:endParaRPr lang="en-US"/>
          </a:p>
        </p:txBody>
      </p:sp>
      <p:sp>
        <p:nvSpPr>
          <p:cNvPr id="8" name="Footer Placeholder 7">
            <a:extLst>
              <a:ext uri="{FF2B5EF4-FFF2-40B4-BE49-F238E27FC236}">
                <a16:creationId xmlns:a16="http://schemas.microsoft.com/office/drawing/2014/main" id="{198B0F99-1AC9-408C-9693-724B033664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E8F5261-2124-4963-B497-3A843C960B9B}"/>
              </a:ext>
            </a:extLst>
          </p:cNvPr>
          <p:cNvSpPr>
            <a:spLocks noGrp="1"/>
          </p:cNvSpPr>
          <p:nvPr>
            <p:ph type="sldNum" sz="quarter" idx="12"/>
          </p:nvPr>
        </p:nvSpPr>
        <p:spPr/>
        <p:txBody>
          <a:bodyPr/>
          <a:lstStyle/>
          <a:p>
            <a:fld id="{23F2017C-5E18-49B1-B936-DFD566B6E830}" type="slidenum">
              <a:rPr lang="en-US" smtClean="0"/>
              <a:t>‹#›</a:t>
            </a:fld>
            <a:endParaRPr lang="en-US"/>
          </a:p>
        </p:txBody>
      </p:sp>
    </p:spTree>
    <p:extLst>
      <p:ext uri="{BB962C8B-B14F-4D97-AF65-F5344CB8AC3E}">
        <p14:creationId xmlns:p14="http://schemas.microsoft.com/office/powerpoint/2010/main" val="2649081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6985E-6A78-4AFC-8FE8-FFA8070D8E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165664-50FC-4907-BF95-F976F95A8477}"/>
              </a:ext>
            </a:extLst>
          </p:cNvPr>
          <p:cNvSpPr>
            <a:spLocks noGrp="1"/>
          </p:cNvSpPr>
          <p:nvPr>
            <p:ph type="dt" sz="half" idx="10"/>
          </p:nvPr>
        </p:nvSpPr>
        <p:spPr/>
        <p:txBody>
          <a:bodyPr/>
          <a:lstStyle/>
          <a:p>
            <a:fld id="{37DBA6AE-3556-4595-911C-AF91E408A485}" type="datetimeFigureOut">
              <a:rPr lang="en-US" smtClean="0"/>
              <a:t>10/8/2018</a:t>
            </a:fld>
            <a:endParaRPr lang="en-US"/>
          </a:p>
        </p:txBody>
      </p:sp>
      <p:sp>
        <p:nvSpPr>
          <p:cNvPr id="4" name="Footer Placeholder 3">
            <a:extLst>
              <a:ext uri="{FF2B5EF4-FFF2-40B4-BE49-F238E27FC236}">
                <a16:creationId xmlns:a16="http://schemas.microsoft.com/office/drawing/2014/main" id="{9F09C590-014F-4760-9049-575DD53A555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3FCF51-0C19-4E38-9F53-17A9EEEF474F}"/>
              </a:ext>
            </a:extLst>
          </p:cNvPr>
          <p:cNvSpPr>
            <a:spLocks noGrp="1"/>
          </p:cNvSpPr>
          <p:nvPr>
            <p:ph type="sldNum" sz="quarter" idx="12"/>
          </p:nvPr>
        </p:nvSpPr>
        <p:spPr/>
        <p:txBody>
          <a:bodyPr/>
          <a:lstStyle/>
          <a:p>
            <a:fld id="{23F2017C-5E18-49B1-B936-DFD566B6E830}" type="slidenum">
              <a:rPr lang="en-US" smtClean="0"/>
              <a:t>‹#›</a:t>
            </a:fld>
            <a:endParaRPr lang="en-US"/>
          </a:p>
        </p:txBody>
      </p:sp>
    </p:spTree>
    <p:extLst>
      <p:ext uri="{BB962C8B-B14F-4D97-AF65-F5344CB8AC3E}">
        <p14:creationId xmlns:p14="http://schemas.microsoft.com/office/powerpoint/2010/main" val="1292142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D6A317-F82E-4A98-A69E-320589282B9F}"/>
              </a:ext>
            </a:extLst>
          </p:cNvPr>
          <p:cNvSpPr>
            <a:spLocks noGrp="1"/>
          </p:cNvSpPr>
          <p:nvPr>
            <p:ph type="dt" sz="half" idx="10"/>
          </p:nvPr>
        </p:nvSpPr>
        <p:spPr/>
        <p:txBody>
          <a:bodyPr/>
          <a:lstStyle/>
          <a:p>
            <a:fld id="{37DBA6AE-3556-4595-911C-AF91E408A485}" type="datetimeFigureOut">
              <a:rPr lang="en-US" smtClean="0"/>
              <a:t>10/8/2018</a:t>
            </a:fld>
            <a:endParaRPr lang="en-US"/>
          </a:p>
        </p:txBody>
      </p:sp>
      <p:sp>
        <p:nvSpPr>
          <p:cNvPr id="3" name="Footer Placeholder 2">
            <a:extLst>
              <a:ext uri="{FF2B5EF4-FFF2-40B4-BE49-F238E27FC236}">
                <a16:creationId xmlns:a16="http://schemas.microsoft.com/office/drawing/2014/main" id="{D8CF450B-E851-47E7-B257-CC37F53FBA6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53E330-59E5-4439-BDB4-4303A70786B3}"/>
              </a:ext>
            </a:extLst>
          </p:cNvPr>
          <p:cNvSpPr>
            <a:spLocks noGrp="1"/>
          </p:cNvSpPr>
          <p:nvPr>
            <p:ph type="sldNum" sz="quarter" idx="12"/>
          </p:nvPr>
        </p:nvSpPr>
        <p:spPr/>
        <p:txBody>
          <a:bodyPr/>
          <a:lstStyle/>
          <a:p>
            <a:fld id="{23F2017C-5E18-49B1-B936-DFD566B6E830}" type="slidenum">
              <a:rPr lang="en-US" smtClean="0"/>
              <a:t>‹#›</a:t>
            </a:fld>
            <a:endParaRPr lang="en-US"/>
          </a:p>
        </p:txBody>
      </p:sp>
    </p:spTree>
    <p:extLst>
      <p:ext uri="{BB962C8B-B14F-4D97-AF65-F5344CB8AC3E}">
        <p14:creationId xmlns:p14="http://schemas.microsoft.com/office/powerpoint/2010/main" val="2975034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66E51-CF6D-4703-A5A2-317C0D63BA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83757F-04B3-491D-A3C1-196792B51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42EBE1-BD67-44C7-A61F-DDD34331B2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F875AE7-88F7-46A5-B080-C7C441C324FF}"/>
              </a:ext>
            </a:extLst>
          </p:cNvPr>
          <p:cNvSpPr>
            <a:spLocks noGrp="1"/>
          </p:cNvSpPr>
          <p:nvPr>
            <p:ph type="dt" sz="half" idx="10"/>
          </p:nvPr>
        </p:nvSpPr>
        <p:spPr/>
        <p:txBody>
          <a:bodyPr/>
          <a:lstStyle/>
          <a:p>
            <a:fld id="{37DBA6AE-3556-4595-911C-AF91E408A485}" type="datetimeFigureOut">
              <a:rPr lang="en-US" smtClean="0"/>
              <a:t>10/8/2018</a:t>
            </a:fld>
            <a:endParaRPr lang="en-US"/>
          </a:p>
        </p:txBody>
      </p:sp>
      <p:sp>
        <p:nvSpPr>
          <p:cNvPr id="6" name="Footer Placeholder 5">
            <a:extLst>
              <a:ext uri="{FF2B5EF4-FFF2-40B4-BE49-F238E27FC236}">
                <a16:creationId xmlns:a16="http://schemas.microsoft.com/office/drawing/2014/main" id="{DFF186D7-2DA0-4D9A-BCFE-B00ED13455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2AA641-E623-46A9-AEAC-8E02EC03351C}"/>
              </a:ext>
            </a:extLst>
          </p:cNvPr>
          <p:cNvSpPr>
            <a:spLocks noGrp="1"/>
          </p:cNvSpPr>
          <p:nvPr>
            <p:ph type="sldNum" sz="quarter" idx="12"/>
          </p:nvPr>
        </p:nvSpPr>
        <p:spPr/>
        <p:txBody>
          <a:bodyPr/>
          <a:lstStyle/>
          <a:p>
            <a:fld id="{23F2017C-5E18-49B1-B936-DFD566B6E830}" type="slidenum">
              <a:rPr lang="en-US" smtClean="0"/>
              <a:t>‹#›</a:t>
            </a:fld>
            <a:endParaRPr lang="en-US"/>
          </a:p>
        </p:txBody>
      </p:sp>
    </p:spTree>
    <p:extLst>
      <p:ext uri="{BB962C8B-B14F-4D97-AF65-F5344CB8AC3E}">
        <p14:creationId xmlns:p14="http://schemas.microsoft.com/office/powerpoint/2010/main" val="1000408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78679-1333-42BE-B8F5-C9D95104B7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C1C97E-FC04-4CF0-A295-54C433F188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5A0A1E-720A-43A0-9DDF-B3E9A3C998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59AB38-4A54-4FC7-9C85-DB9879036026}"/>
              </a:ext>
            </a:extLst>
          </p:cNvPr>
          <p:cNvSpPr>
            <a:spLocks noGrp="1"/>
          </p:cNvSpPr>
          <p:nvPr>
            <p:ph type="dt" sz="half" idx="10"/>
          </p:nvPr>
        </p:nvSpPr>
        <p:spPr/>
        <p:txBody>
          <a:bodyPr/>
          <a:lstStyle/>
          <a:p>
            <a:fld id="{37DBA6AE-3556-4595-911C-AF91E408A485}" type="datetimeFigureOut">
              <a:rPr lang="en-US" smtClean="0"/>
              <a:t>10/8/2018</a:t>
            </a:fld>
            <a:endParaRPr lang="en-US"/>
          </a:p>
        </p:txBody>
      </p:sp>
      <p:sp>
        <p:nvSpPr>
          <p:cNvPr id="6" name="Footer Placeholder 5">
            <a:extLst>
              <a:ext uri="{FF2B5EF4-FFF2-40B4-BE49-F238E27FC236}">
                <a16:creationId xmlns:a16="http://schemas.microsoft.com/office/drawing/2014/main" id="{C6687385-117B-4E27-9D7B-7A9F79677F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163A62-E7D3-4C1B-83A5-9CFF948A98D4}"/>
              </a:ext>
            </a:extLst>
          </p:cNvPr>
          <p:cNvSpPr>
            <a:spLocks noGrp="1"/>
          </p:cNvSpPr>
          <p:nvPr>
            <p:ph type="sldNum" sz="quarter" idx="12"/>
          </p:nvPr>
        </p:nvSpPr>
        <p:spPr/>
        <p:txBody>
          <a:bodyPr/>
          <a:lstStyle/>
          <a:p>
            <a:fld id="{23F2017C-5E18-49B1-B936-DFD566B6E830}" type="slidenum">
              <a:rPr lang="en-US" smtClean="0"/>
              <a:t>‹#›</a:t>
            </a:fld>
            <a:endParaRPr lang="en-US"/>
          </a:p>
        </p:txBody>
      </p:sp>
    </p:spTree>
    <p:extLst>
      <p:ext uri="{BB962C8B-B14F-4D97-AF65-F5344CB8AC3E}">
        <p14:creationId xmlns:p14="http://schemas.microsoft.com/office/powerpoint/2010/main" val="4215914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2F7205-F790-4AC3-B600-70DC250A01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11926C-445B-4A29-ACF2-3D275586DF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D55F6-2414-4E49-97FB-052269C120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DBA6AE-3556-4595-911C-AF91E408A485}" type="datetimeFigureOut">
              <a:rPr lang="en-US" smtClean="0"/>
              <a:t>10/8/2018</a:t>
            </a:fld>
            <a:endParaRPr lang="en-US"/>
          </a:p>
        </p:txBody>
      </p:sp>
      <p:sp>
        <p:nvSpPr>
          <p:cNvPr id="5" name="Footer Placeholder 4">
            <a:extLst>
              <a:ext uri="{FF2B5EF4-FFF2-40B4-BE49-F238E27FC236}">
                <a16:creationId xmlns:a16="http://schemas.microsoft.com/office/drawing/2014/main" id="{97F53E77-DEDC-4E0E-9C85-6039A6F7E6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79571F-E0CA-425F-A565-2E255A8CD0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F2017C-5E18-49B1-B936-DFD566B6E830}" type="slidenum">
              <a:rPr lang="en-US" smtClean="0"/>
              <a:t>‹#›</a:t>
            </a:fld>
            <a:endParaRPr lang="en-US"/>
          </a:p>
        </p:txBody>
      </p:sp>
    </p:spTree>
    <p:extLst>
      <p:ext uri="{BB962C8B-B14F-4D97-AF65-F5344CB8AC3E}">
        <p14:creationId xmlns:p14="http://schemas.microsoft.com/office/powerpoint/2010/main" val="788700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microsoft.com/p/microsoft-whiteboard/9mspc6mp8fm4?rtc=1"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A4F51FF-09B1-425A-B847-40C7E572B79C}"/>
              </a:ext>
            </a:extLst>
          </p:cNvPr>
          <p:cNvSpPr/>
          <p:nvPr/>
        </p:nvSpPr>
        <p:spPr>
          <a:xfrm>
            <a:off x="2929128" y="4687747"/>
            <a:ext cx="6096000" cy="646331"/>
          </a:xfrm>
          <a:prstGeom prst="rect">
            <a:avLst/>
          </a:prstGeom>
          <a:solidFill>
            <a:schemeClr val="bg2">
              <a:lumMod val="25000"/>
            </a:schemeClr>
          </a:solidFill>
        </p:spPr>
        <p:txBody>
          <a:bodyPr>
            <a:spAutoFit/>
          </a:bodyPr>
          <a:lstStyle/>
          <a:p>
            <a:r>
              <a:rPr lang="en-US" b="0" i="0" dirty="0">
                <a:solidFill>
                  <a:schemeClr val="bg1"/>
                </a:solidFill>
                <a:effectLst/>
                <a:latin typeface="Segoe UI" panose="020B0502040204020203" pitchFamily="34" charset="0"/>
              </a:rPr>
              <a:t>How can Microsoft Whiteboard help you or your customers brainstorm and collaborate better?</a:t>
            </a:r>
            <a:endParaRPr lang="en-US" dirty="0">
              <a:solidFill>
                <a:schemeClr val="bg1"/>
              </a:solidFill>
            </a:endParaRPr>
          </a:p>
        </p:txBody>
      </p:sp>
      <p:pic>
        <p:nvPicPr>
          <p:cNvPr id="2" name="Picture 1">
            <a:extLst>
              <a:ext uri="{FF2B5EF4-FFF2-40B4-BE49-F238E27FC236}">
                <a16:creationId xmlns:a16="http://schemas.microsoft.com/office/drawing/2014/main" id="{04469B11-52AE-42F4-BEF8-70CE367DC1BB}"/>
              </a:ext>
            </a:extLst>
          </p:cNvPr>
          <p:cNvPicPr>
            <a:picLocks noChangeAspect="1"/>
          </p:cNvPicPr>
          <p:nvPr/>
        </p:nvPicPr>
        <p:blipFill>
          <a:blip r:embed="rId2"/>
          <a:stretch>
            <a:fillRect/>
          </a:stretch>
        </p:blipFill>
        <p:spPr>
          <a:xfrm>
            <a:off x="0" y="805582"/>
            <a:ext cx="12192000" cy="3308308"/>
          </a:xfrm>
          <a:prstGeom prst="rect">
            <a:avLst/>
          </a:prstGeom>
        </p:spPr>
      </p:pic>
    </p:spTree>
    <p:extLst>
      <p:ext uri="{BB962C8B-B14F-4D97-AF65-F5344CB8AC3E}">
        <p14:creationId xmlns:p14="http://schemas.microsoft.com/office/powerpoint/2010/main" val="3540934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CEFCF64-6DEC-4F1F-9ABF-EB058D25F91A}"/>
              </a:ext>
            </a:extLst>
          </p:cNvPr>
          <p:cNvPicPr>
            <a:picLocks noChangeAspect="1"/>
          </p:cNvPicPr>
          <p:nvPr/>
        </p:nvPicPr>
        <p:blipFill>
          <a:blip r:embed="rId2"/>
          <a:stretch>
            <a:fillRect/>
          </a:stretch>
        </p:blipFill>
        <p:spPr>
          <a:xfrm>
            <a:off x="533400" y="1692783"/>
            <a:ext cx="11125200" cy="3143250"/>
          </a:xfrm>
          <a:prstGeom prst="rect">
            <a:avLst/>
          </a:prstGeom>
        </p:spPr>
      </p:pic>
      <p:sp>
        <p:nvSpPr>
          <p:cNvPr id="4" name="Rectangle 3">
            <a:extLst>
              <a:ext uri="{FF2B5EF4-FFF2-40B4-BE49-F238E27FC236}">
                <a16:creationId xmlns:a16="http://schemas.microsoft.com/office/drawing/2014/main" id="{5C591A0E-14E0-4D10-AB11-EBC6B1E34BE4}"/>
              </a:ext>
            </a:extLst>
          </p:cNvPr>
          <p:cNvSpPr/>
          <p:nvPr/>
        </p:nvSpPr>
        <p:spPr>
          <a:xfrm>
            <a:off x="4114463" y="775454"/>
            <a:ext cx="3963073" cy="369332"/>
          </a:xfrm>
          <a:prstGeom prst="rect">
            <a:avLst/>
          </a:prstGeom>
          <a:solidFill>
            <a:schemeClr val="bg2">
              <a:lumMod val="25000"/>
            </a:schemeClr>
          </a:solidFill>
        </p:spPr>
        <p:txBody>
          <a:bodyPr wrap="none">
            <a:spAutoFit/>
          </a:bodyPr>
          <a:lstStyle/>
          <a:p>
            <a:r>
              <a:rPr lang="en-US" b="0" i="0" dirty="0">
                <a:solidFill>
                  <a:srgbClr val="FFFFFF"/>
                </a:solidFill>
                <a:effectLst/>
                <a:latin typeface="Segoe UI" panose="020B0502040204020203" pitchFamily="34" charset="0"/>
              </a:rPr>
              <a:t>Collaborative brainstorming, evolved.</a:t>
            </a:r>
            <a:endParaRPr lang="en-US" dirty="0"/>
          </a:p>
        </p:txBody>
      </p:sp>
    </p:spTree>
    <p:extLst>
      <p:ext uri="{BB962C8B-B14F-4D97-AF65-F5344CB8AC3E}">
        <p14:creationId xmlns:p14="http://schemas.microsoft.com/office/powerpoint/2010/main" val="2269642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FAE4396-7A8C-4B21-9EE0-FA83667AE46A}"/>
              </a:ext>
            </a:extLst>
          </p:cNvPr>
          <p:cNvPicPr>
            <a:picLocks noChangeAspect="1"/>
          </p:cNvPicPr>
          <p:nvPr/>
        </p:nvPicPr>
        <p:blipFill>
          <a:blip r:embed="rId2"/>
          <a:stretch>
            <a:fillRect/>
          </a:stretch>
        </p:blipFill>
        <p:spPr>
          <a:xfrm>
            <a:off x="419100" y="1790700"/>
            <a:ext cx="11353800" cy="3276600"/>
          </a:xfrm>
          <a:prstGeom prst="rect">
            <a:avLst/>
          </a:prstGeom>
        </p:spPr>
      </p:pic>
      <p:sp>
        <p:nvSpPr>
          <p:cNvPr id="3" name="Rectangle 2">
            <a:extLst>
              <a:ext uri="{FF2B5EF4-FFF2-40B4-BE49-F238E27FC236}">
                <a16:creationId xmlns:a16="http://schemas.microsoft.com/office/drawing/2014/main" id="{E5F59190-C13F-4219-8E0F-8E4F24141602}"/>
              </a:ext>
            </a:extLst>
          </p:cNvPr>
          <p:cNvSpPr/>
          <p:nvPr/>
        </p:nvSpPr>
        <p:spPr>
          <a:xfrm>
            <a:off x="4114463" y="775454"/>
            <a:ext cx="3963073" cy="369332"/>
          </a:xfrm>
          <a:prstGeom prst="rect">
            <a:avLst/>
          </a:prstGeom>
          <a:solidFill>
            <a:schemeClr val="bg2">
              <a:lumMod val="25000"/>
            </a:schemeClr>
          </a:solidFill>
        </p:spPr>
        <p:txBody>
          <a:bodyPr wrap="none">
            <a:spAutoFit/>
          </a:bodyPr>
          <a:lstStyle/>
          <a:p>
            <a:r>
              <a:rPr lang="en-US" b="0" i="0" dirty="0">
                <a:solidFill>
                  <a:srgbClr val="FFFFFF"/>
                </a:solidFill>
                <a:effectLst/>
                <a:latin typeface="Segoe UI" panose="020B0502040204020203" pitchFamily="34" charset="0"/>
              </a:rPr>
              <a:t>Collaborative brainstorming, evolved.</a:t>
            </a:r>
            <a:endParaRPr lang="en-US" dirty="0"/>
          </a:p>
        </p:txBody>
      </p:sp>
    </p:spTree>
    <p:extLst>
      <p:ext uri="{BB962C8B-B14F-4D97-AF65-F5344CB8AC3E}">
        <p14:creationId xmlns:p14="http://schemas.microsoft.com/office/powerpoint/2010/main" val="1358964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89DF5F8-1038-45B0-A10E-9638BA3AC996}"/>
              </a:ext>
            </a:extLst>
          </p:cNvPr>
          <p:cNvPicPr>
            <a:picLocks noChangeAspect="1"/>
          </p:cNvPicPr>
          <p:nvPr/>
        </p:nvPicPr>
        <p:blipFill rotWithShape="1">
          <a:blip r:embed="rId2"/>
          <a:srcRect b="34634"/>
          <a:stretch/>
        </p:blipFill>
        <p:spPr>
          <a:xfrm>
            <a:off x="447675" y="1832229"/>
            <a:ext cx="11296650" cy="3773043"/>
          </a:xfrm>
          <a:prstGeom prst="rect">
            <a:avLst/>
          </a:prstGeom>
        </p:spPr>
      </p:pic>
      <p:sp>
        <p:nvSpPr>
          <p:cNvPr id="3" name="Rectangle 2">
            <a:extLst>
              <a:ext uri="{FF2B5EF4-FFF2-40B4-BE49-F238E27FC236}">
                <a16:creationId xmlns:a16="http://schemas.microsoft.com/office/drawing/2014/main" id="{F2DF6ED6-0B8E-4440-88C5-D766AC5B476E}"/>
              </a:ext>
            </a:extLst>
          </p:cNvPr>
          <p:cNvSpPr/>
          <p:nvPr/>
        </p:nvSpPr>
        <p:spPr>
          <a:xfrm>
            <a:off x="2092452" y="471023"/>
            <a:ext cx="8007096" cy="923330"/>
          </a:xfrm>
          <a:prstGeom prst="rect">
            <a:avLst/>
          </a:prstGeom>
          <a:solidFill>
            <a:schemeClr val="bg2">
              <a:lumMod val="25000"/>
            </a:schemeClr>
          </a:solidFill>
        </p:spPr>
        <p:txBody>
          <a:bodyPr wrap="square">
            <a:spAutoFit/>
          </a:bodyPr>
          <a:lstStyle/>
          <a:p>
            <a:r>
              <a:rPr lang="en-US" b="0" i="0" dirty="0">
                <a:solidFill>
                  <a:srgbClr val="FFFFFF"/>
                </a:solidFill>
                <a:effectLst/>
                <a:latin typeface="inherit"/>
              </a:rPr>
              <a:t>A real-world story from one of our own.</a:t>
            </a:r>
          </a:p>
          <a:p>
            <a:r>
              <a:rPr lang="en-US" b="0" i="0" dirty="0">
                <a:solidFill>
                  <a:srgbClr val="FFFFFF"/>
                </a:solidFill>
                <a:effectLst/>
                <a:latin typeface="Segoe UI" panose="020B0502040204020203" pitchFamily="34" charset="0"/>
              </a:rPr>
              <a:t>My fellow writer and Surface expert, has been trying Microsoft Whiteboard on his new Surface Go.</a:t>
            </a:r>
          </a:p>
        </p:txBody>
      </p:sp>
    </p:spTree>
    <p:extLst>
      <p:ext uri="{BB962C8B-B14F-4D97-AF65-F5344CB8AC3E}">
        <p14:creationId xmlns:p14="http://schemas.microsoft.com/office/powerpoint/2010/main" val="492581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F7A7B56-4753-4A61-AA32-EAC166C70693}"/>
              </a:ext>
            </a:extLst>
          </p:cNvPr>
          <p:cNvSpPr/>
          <p:nvPr/>
        </p:nvSpPr>
        <p:spPr>
          <a:xfrm>
            <a:off x="1996440" y="3568160"/>
            <a:ext cx="8016240" cy="1477328"/>
          </a:xfrm>
          <a:prstGeom prst="rect">
            <a:avLst/>
          </a:prstGeom>
          <a:solidFill>
            <a:schemeClr val="bg2">
              <a:lumMod val="25000"/>
            </a:schemeClr>
          </a:solidFill>
        </p:spPr>
        <p:txBody>
          <a:bodyPr wrap="square">
            <a:spAutoFit/>
          </a:bodyPr>
          <a:lstStyle/>
          <a:p>
            <a:r>
              <a:rPr lang="en-US" b="0" i="1" dirty="0">
                <a:solidFill>
                  <a:srgbClr val="FFFFFF"/>
                </a:solidFill>
                <a:effectLst/>
                <a:latin typeface="Segoe UI" panose="020B0502040204020203" pitchFamily="34" charset="0"/>
              </a:rPr>
              <a:t>Microsoft Whiteboard is available for all regions in English only. It will roll out to other languages over the next few months, and will also be available for iOS and the web soon. To get started, simply </a:t>
            </a:r>
            <a:r>
              <a:rPr lang="en-US" b="0" i="1" u="sng" dirty="0">
                <a:solidFill>
                  <a:srgbClr val="FFFFFF"/>
                </a:solidFill>
                <a:effectLst/>
                <a:latin typeface="Segoe UI" panose="020B0502040204020203" pitchFamily="34" charset="0"/>
                <a:hlinkClick r:id="rId2"/>
              </a:rPr>
              <a:t>download the app from the Microsoft Store</a:t>
            </a:r>
            <a:r>
              <a:rPr lang="en-US" b="0" i="1" dirty="0">
                <a:solidFill>
                  <a:srgbClr val="FFFFFF"/>
                </a:solidFill>
                <a:effectLst/>
                <a:latin typeface="Segoe UI" panose="020B0502040204020203" pitchFamily="34" charset="0"/>
              </a:rPr>
              <a:t> on a Windows 10 device and log in with your Microsoft or Office 365 account.</a:t>
            </a:r>
            <a:endParaRPr lang="en-US" dirty="0"/>
          </a:p>
        </p:txBody>
      </p:sp>
      <p:pic>
        <p:nvPicPr>
          <p:cNvPr id="3" name="Picture 2">
            <a:extLst>
              <a:ext uri="{FF2B5EF4-FFF2-40B4-BE49-F238E27FC236}">
                <a16:creationId xmlns:a16="http://schemas.microsoft.com/office/drawing/2014/main" id="{2C9C6AB2-4CEB-48E5-87DE-033E09AD55C9}"/>
              </a:ext>
            </a:extLst>
          </p:cNvPr>
          <p:cNvPicPr>
            <a:picLocks noChangeAspect="1"/>
          </p:cNvPicPr>
          <p:nvPr/>
        </p:nvPicPr>
        <p:blipFill>
          <a:blip r:embed="rId3"/>
          <a:stretch>
            <a:fillRect/>
          </a:stretch>
        </p:blipFill>
        <p:spPr>
          <a:xfrm>
            <a:off x="653415" y="1141285"/>
            <a:ext cx="11068050" cy="1685925"/>
          </a:xfrm>
          <a:prstGeom prst="rect">
            <a:avLst/>
          </a:prstGeom>
        </p:spPr>
      </p:pic>
    </p:spTree>
    <p:extLst>
      <p:ext uri="{BB962C8B-B14F-4D97-AF65-F5344CB8AC3E}">
        <p14:creationId xmlns:p14="http://schemas.microsoft.com/office/powerpoint/2010/main" val="3576591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87</Words>
  <Application>Microsoft Office PowerPoint</Application>
  <PresentationFormat>Widescreen</PresentationFormat>
  <Paragraphs>6</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inherit</vt:lpstr>
      <vt:lpstr>Segoe UI</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Grupp</dc:creator>
  <cp:lastModifiedBy>C Grupp</cp:lastModifiedBy>
  <cp:revision>3</cp:revision>
  <dcterms:created xsi:type="dcterms:W3CDTF">2018-10-08T20:09:34Z</dcterms:created>
  <dcterms:modified xsi:type="dcterms:W3CDTF">2018-10-08T21:54:19Z</dcterms:modified>
</cp:coreProperties>
</file>