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57CF2-A3D5-4E60-BDEF-03BFFB954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24FCC-074C-4160-B12B-F949447FE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2AB32-BA5F-4499-B55D-1F00C629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79DFC-FA39-43E8-96E8-75820BCDB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69DD5-37B3-493B-83AB-44B62CC2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5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02FB5-754A-47F0-9CA9-C9856F9EF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5D507-3B57-4DA3-B9AD-A548610F1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5A1DB-8DD9-463B-8F8F-C26FD57D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5537-B3C7-49F3-BC02-8C305EBED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E8EB5-EF91-4A51-8D6E-327A3BC1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BCA0B2-4557-4102-96FA-851BA6CC1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02E5D-7E8A-4158-888A-556638E9B8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F3558-50C6-42CD-81A0-82BBF237E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F524A-6B97-4BA1-ACC7-02B02550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E8105-0180-465C-8EE2-C9243F33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93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D8BC5-32A1-48BB-8019-6BA4C0679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9A3D6-3AFB-4595-BA77-5053D0EA4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A5943-FEBB-450E-B5D1-55AE86AA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3FAEC-8C83-4AA1-B118-60A70B8B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95FC8-92E8-4A29-BCBF-120468E63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93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19DFC-A645-4AF9-AE0E-03D54AD5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DB7D1-EA15-43E1-A88C-694DF6149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523E8-BBFD-4550-BEF7-2047E74D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7154B-98F1-42F0-A46B-29AD854F9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BC6D4-A7B7-46B4-9A3F-0F255F632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7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C19B2-83A9-4361-BF31-67A54A82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1C940-5DF5-4697-93D1-6720112415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ECF83-CC22-48C6-9A5F-422253521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4A9B0-239E-4547-9C48-104F53AF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938D9-C164-45E0-ABE4-F6CD2C73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F2317-BECF-4C29-8334-CEBB9E82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0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B4B9-80F5-4152-B327-660B71B78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865EA-91B4-4E79-A117-34BD773CE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ABACA-2451-4E73-B8AA-3281837C9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33DFF8-27B6-40A3-B6C2-FE0F1E8BF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3AEF9-FB33-456F-9AA7-04032E818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AB3970-8B06-4081-96DC-AE11043F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7F00FA-DC1A-4490-97B3-DBD2F362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6DDD28-6B59-41F2-9C46-59038180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5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7F6B0-40F0-458D-BE0F-F7EF7CB9F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64E315-5B69-4909-864D-C11B87D59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06F690-9171-4F7B-B5BF-0AA4CFD7E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C6398-71BF-4EE5-8A5C-283F4DE07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1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B3088C-D65B-425B-9994-282D08633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9774C-1D75-4DEE-B61F-F8A0B144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36C43-FCB8-4AE4-8075-F1FD99A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6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58740-4A6F-4595-BA0C-5E101745C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C2290-667D-4D35-8535-8E60BA6BD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66077-1DD1-4E4A-896E-D09FF0692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6CCD3-4523-4322-B6EF-89B925774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E2ED9-0E60-4976-8F02-A3C2C1EB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19E14-E675-48D8-815B-DE7141DF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0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93DC-B95D-4EC4-BDE5-1322921C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8A462A-0A74-4BA0-B7CD-900A455F1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A6987-CB4D-4722-93E3-7F50BE8C6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5ED5D-00C1-45A8-9F73-AFB465FF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2E3AC-E1AB-4412-B33A-70849E28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3C8A3-D6F1-4C9F-B05F-0A484F82C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8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39D97-B4BA-45D4-A6D9-440F2DE1D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EF613-7417-4A8C-BC30-56F954547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3E126-82C0-4D73-BE2E-4AD5E3CA8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C6ADD-EB1C-4E53-9BF7-F22EAA35EF3E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7BCED-383E-41DA-9377-0BFD9E77B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DD6D2-2457-4083-8235-86D7FCDB46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91992-B153-4999-A4E3-ADD502342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tzone.microsoft.com/Learning/AccreditationsAchievement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56669FE-65C9-4DA1-9AD9-2F82CBB41B4B}"/>
              </a:ext>
            </a:extLst>
          </p:cNvPr>
          <p:cNvSpPr/>
          <p:nvPr/>
        </p:nvSpPr>
        <p:spPr>
          <a:xfrm>
            <a:off x="3048000" y="4660315"/>
            <a:ext cx="6096000" cy="64633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Office 2019 is here! Plus, what's new about Office 365? Let's take a look...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9E43C9-1F3D-4738-BE67-0BE1362A24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6542"/>
            <a:ext cx="12192000" cy="330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1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B08471-323D-4FF3-AF79-9FD249CC2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04950"/>
            <a:ext cx="114300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03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6A0D7F2-92F2-4178-8908-89C814BDF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714" y="384048"/>
            <a:ext cx="8958572" cy="579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53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3EFAE4-70B2-4836-9016-92F501397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" y="1509712"/>
            <a:ext cx="11249025" cy="383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9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3591669-E61B-4D80-B7BE-1BF5D14A7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612" y="574167"/>
            <a:ext cx="10010775" cy="37528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B0455E4-6EB9-464F-8590-A1B2C50C133B}"/>
              </a:ext>
            </a:extLst>
          </p:cNvPr>
          <p:cNvSpPr/>
          <p:nvPr/>
        </p:nvSpPr>
        <p:spPr>
          <a:xfrm>
            <a:off x="1475232" y="4864048"/>
            <a:ext cx="8345424" cy="120032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FFFF"/>
                </a:solidFill>
                <a:effectLst/>
                <a:latin typeface="inherit"/>
              </a:rPr>
              <a:t>Want to get yours, while you learn how to help your customer get theirs?</a:t>
            </a:r>
          </a:p>
          <a:p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Sounds like a win-win to me! </a:t>
            </a:r>
            <a:r>
              <a:rPr lang="en-US" b="0" i="0" u="sng" dirty="0">
                <a:solidFill>
                  <a:srgbClr val="FFFFFF"/>
                </a:solidFill>
                <a:effectLst/>
                <a:latin typeface="Segoe UI" panose="020B0502040204020203" pitchFamily="34" charset="0"/>
                <a:hlinkClick r:id="rId3"/>
              </a:rPr>
              <a:t>Complete the Office Accreditation 2018-2019</a:t>
            </a: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 and you'll </a:t>
            </a:r>
            <a:r>
              <a:rPr lang="en-US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receive your own 6-month code for Office 365</a:t>
            </a: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, so you can take advantage of the best that Office has to offer, too.</a:t>
            </a:r>
          </a:p>
        </p:txBody>
      </p:sp>
    </p:spTree>
    <p:extLst>
      <p:ext uri="{BB962C8B-B14F-4D97-AF65-F5344CB8AC3E}">
        <p14:creationId xmlns:p14="http://schemas.microsoft.com/office/powerpoint/2010/main" val="3801973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41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inherit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Grupp</dc:creator>
  <cp:lastModifiedBy>C Grupp</cp:lastModifiedBy>
  <cp:revision>2</cp:revision>
  <dcterms:created xsi:type="dcterms:W3CDTF">2018-10-08T19:57:11Z</dcterms:created>
  <dcterms:modified xsi:type="dcterms:W3CDTF">2018-10-08T21:55:19Z</dcterms:modified>
</cp:coreProperties>
</file>