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727F-06D9-44E3-9212-9286CB07D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3CCD2-AC78-4E44-9203-0FC2F0A64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8C2A3-A564-4175-B13D-C40D0C93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4FF0-99C4-4166-804B-25BDF60F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6860-0508-403C-95F6-8A457026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D572-73AE-4495-BA27-1555E065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D2EC4-12ED-4047-B2D3-EF1BDCBC0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11C4-FC63-4F78-BFEA-C456E98D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1497-BF38-4C38-A8DF-BA1107E1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AD97-9DDD-4E03-A8FF-1BF6FFAB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0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2B185-81D7-4B8D-9236-D8E52800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77C78-BDAD-4696-BBBC-2F1CE4867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5F7D6-B5BA-4A7C-B444-D3B76287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4A85-D541-4138-A7E9-CD396425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D1B6-FAF9-4B48-9ABE-3C48F481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89A4-9FB9-462A-9069-B9A41F80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432E-40D9-4424-AE71-95A29087D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FAAE-274D-47E4-9F02-4A0AD595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90EA-EFA8-4B44-8088-D18F7D7C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B105-6BAD-446D-B76F-C1CCB899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A315-8803-43AD-A4B4-45AB09B0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93E3E-CDC2-42E7-A6C6-50C51A92C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C72D-4549-465B-9C34-3C4CA3B7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7960F-69B5-45A1-8B6A-E560F46E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B9EF2-9239-4E1A-84C3-C501DAE7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47E4-FA44-4BE4-A783-5BB4093C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2EEF-15A9-4D73-B9B7-6374EA2DA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45F45-CA74-43F8-AA39-51F2C72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D00C7-4279-4AC0-9E95-EC029CFC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C0B8-D76F-49C4-9416-17959474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66233-AA66-4F62-859A-4772BDCF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573F-F53A-4F32-851A-B432FFF0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6DDF7-34C5-4205-9D26-78631A0E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2BC4B-EE7B-42CD-A51A-FB3CA633E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9B5A8-88E1-4365-B139-FFBC52052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2010C-10C6-4FD4-8B55-A4A815418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F590D-EF68-42E5-B8F5-E3E26221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973E5-42F7-4A1E-A4D7-299526F4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73061-E85F-486D-BAA5-8E470DC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7835-C421-48E9-BFF2-0C24A404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A3D3E4-6AD4-4EAC-8C4C-D3B61710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C1DCB-310A-4282-B364-5C764913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EA0E3-9246-4ADB-8724-E67EECC6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5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423B3-9AB9-4157-B24D-89F909DC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F2A4D-E177-4167-8251-1DD78546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4A1A9-EC3C-47D2-AA72-ED6027C9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3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861C-5240-4EC9-A788-0CB4C22C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BAD6-C07D-431D-84AA-89314290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3C545-98E5-406D-8887-05F48C108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C2F7D-7674-4D5A-B40A-626664D2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7A3B9-61A6-4FEE-BD28-66227577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44553-3553-4232-A1DF-C20CB974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503E-8F73-4CC1-860B-25F66C8C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60A1A-B52C-414F-AFC6-9081C60D2C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69A6F-34A5-45C0-AFE4-1AF98413D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32EF4-F515-459A-9461-A0917994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6CD4-9AEB-473A-A6CF-C9FDCA17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1D308-A510-48AA-9C54-D1876B43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21C31-F241-40FC-B01A-C0E8AF3D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9729D-B4E6-4559-B352-1946CCE5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66A8-72B1-4211-99C8-60C4744DB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E1AF-C1F0-49AA-9877-42FCBFDE0190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88947-887A-4887-AFF6-8026896B1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89E3C-1C9F-4BD2-A426-A24BCF93E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15AA-71CE-4410-9383-07103C2AE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B980E-039C-4251-808F-F2A1BDC8C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729"/>
            <a:ext cx="12192000" cy="3264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DEBF41-10A0-4063-B7CA-40B3349EF4C8}"/>
              </a:ext>
            </a:extLst>
          </p:cNvPr>
          <p:cNvSpPr/>
          <p:nvPr/>
        </p:nvSpPr>
        <p:spPr>
          <a:xfrm>
            <a:off x="563880" y="4528280"/>
            <a:ext cx="1106424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The experience for students today...</a:t>
            </a:r>
          </a:p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is much different than in the old days of endless paper and smudged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</a:rPr>
              <a:t>chalk.From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 the classroom to the cafeteria to the park and back again, 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</a:rPr>
              <a:t>staying connected and being productive from anywhere 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</a:rPr>
              <a:t>isn't just a want, it's a need.</a:t>
            </a:r>
            <a:endParaRPr lang="en-US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2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7051C-B382-477D-96C3-7133F00E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01" y="422114"/>
            <a:ext cx="9942323" cy="60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9DF3C-8581-4BD4-93C7-1D9276FBB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766762"/>
            <a:ext cx="119157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F12680-0DD2-4295-ACF1-CF647469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395287"/>
            <a:ext cx="115347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Grupp</dc:creator>
  <cp:lastModifiedBy>C Grupp</cp:lastModifiedBy>
  <cp:revision>6</cp:revision>
  <dcterms:created xsi:type="dcterms:W3CDTF">2018-10-07T20:30:56Z</dcterms:created>
  <dcterms:modified xsi:type="dcterms:W3CDTF">2018-10-08T22:12:37Z</dcterms:modified>
</cp:coreProperties>
</file>