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3727F-06D9-44E3-9212-9286CB07D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63CCD2-AC78-4E44-9203-0FC2F0A64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8C2A3-A564-4175-B13D-C40D0C931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E1AF-C1F0-49AA-9877-42FCBFDE01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04FF0-99C4-4166-804B-25BDF60FB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B6860-0508-403C-95F6-8A4570261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15AA-71CE-4410-9383-07103C2A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36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3D572-73AE-4495-BA27-1555E065E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0D2EC4-12ED-4047-B2D3-EF1BDCBC0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FF11C4-FC63-4F78-BFEA-C456E98DB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E1AF-C1F0-49AA-9877-42FCBFDE01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C31497-BF38-4C38-A8DF-BA1107E1B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9AD97-9DDD-4E03-A8FF-1BF6FFABC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15AA-71CE-4410-9383-07103C2A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03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12B185-81D7-4B8D-9236-D8E52800E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77C78-BDAD-4696-BBBC-2F1CE4867C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5F7D6-B5BA-4A7C-B444-D3B76287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E1AF-C1F0-49AA-9877-42FCBFDE01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84A85-D541-4138-A7E9-CD3964257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1D1B6-FAF9-4B48-9ABE-3C48F481D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15AA-71CE-4410-9383-07103C2A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0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689A4-9FB9-462A-9069-B9A41F80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5432E-40D9-4424-AE71-95A29087D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BAFAAE-274D-47E4-9F02-4A0AD595C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E1AF-C1F0-49AA-9877-42FCBFDE01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8890EA-EFA8-4B44-8088-D18F7D7CD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AB105-6BAD-446D-B76F-C1CCB8998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15AA-71CE-4410-9383-07103C2A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3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AA315-8803-43AD-A4B4-45AB09B04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93E3E-CDC2-42E7-A6C6-50C51A92C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BC72D-4549-465B-9C34-3C4CA3B79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E1AF-C1F0-49AA-9877-42FCBFDE01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7960F-69B5-45A1-8B6A-E560F46E0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B9EF2-9239-4E1A-84C3-C501DAE7A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15AA-71CE-4410-9383-07103C2A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41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947E4-FA44-4BE4-A783-5BB4093C0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B2EEF-15A9-4D73-B9B7-6374EA2DAB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245F45-CA74-43F8-AA39-51F2C72DC7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3D00C7-4279-4AC0-9E95-EC029CFC2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E1AF-C1F0-49AA-9877-42FCBFDE01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72C0B8-D76F-49C4-9416-179594749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866233-AA66-4F62-859A-4772BDCFB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15AA-71CE-4410-9383-07103C2A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45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F573F-F53A-4F32-851A-B432FFF01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36DDF7-34C5-4205-9D26-78631A0E27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42BC4B-EE7B-42CD-A51A-FB3CA633E3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79B5A8-88E1-4365-B139-FFBC52052D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C2010C-10C6-4FD4-8B55-A4A8154187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8F590D-EF68-42E5-B8F5-E3E262211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E1AF-C1F0-49AA-9877-42FCBFDE01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E973E5-42F7-4A1E-A4D7-299526F40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573061-E85F-486D-BAA5-8E470DC25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15AA-71CE-4410-9383-07103C2A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4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B7835-C421-48E9-BFF2-0C24A4044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A3D3E4-6AD4-4EAC-8C4C-D3B61710B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E1AF-C1F0-49AA-9877-42FCBFDE01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9C1DCB-310A-4282-B364-5C7649134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EA0E3-9246-4ADB-8724-E67EECC62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15AA-71CE-4410-9383-07103C2A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551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D423B3-9AB9-4157-B24D-89F909D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E1AF-C1F0-49AA-9877-42FCBFDE01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7F2A4D-E177-4167-8251-1DD785467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24A1A9-EC3C-47D2-AA72-ED6027C93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15AA-71CE-4410-9383-07103C2A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439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E861C-5240-4EC9-A788-0CB4C22C8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8BAD6-C07D-431D-84AA-893142902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83C545-98E5-406D-8887-05F48C108D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2C2F7D-7674-4D5A-B40A-626664D2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E1AF-C1F0-49AA-9877-42FCBFDE01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47A3B9-61A6-4FEE-BD28-662275774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E44553-3553-4232-A1DF-C20CB974A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15AA-71CE-4410-9383-07103C2A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980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4503E-8F73-4CC1-860B-25F66C8CE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260A1A-B52C-414F-AFC6-9081C60D2C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469A6F-34A5-45C0-AFE4-1AF98413D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32EF4-F515-459A-9461-A09179942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E1AF-C1F0-49AA-9877-42FCBFDE01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16CD4-9AEB-473A-A6CF-C9FDCA17D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21D308-A510-48AA-9C54-D1876B434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A15AA-71CE-4410-9383-07103C2A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439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21C31-F241-40FC-B01A-C0E8AF3D9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99729D-B4E6-4559-B352-1946CCE54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C66A8-72B1-4211-99C8-60C4744DBC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EE1AF-C1F0-49AA-9877-42FCBFDE01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88947-887A-4887-AFF6-8026896B12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89E3C-1C9F-4BD2-A426-A24BCF93E7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A15AA-71CE-4410-9383-07103C2A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90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3254209-1BA1-46DC-86B6-DFD8B0FFDA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50777"/>
            <a:ext cx="12192000" cy="324428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6CACB75-EF75-4245-899D-698A1A3173FD}"/>
              </a:ext>
            </a:extLst>
          </p:cNvPr>
          <p:cNvSpPr/>
          <p:nvPr/>
        </p:nvSpPr>
        <p:spPr>
          <a:xfrm>
            <a:off x="4354850" y="4704619"/>
            <a:ext cx="3482300" cy="369332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Using the Cortana Show Me app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267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AA6DAA9-A018-4FB3-961A-06349FA35D14}"/>
              </a:ext>
            </a:extLst>
          </p:cNvPr>
          <p:cNvSpPr/>
          <p:nvPr/>
        </p:nvSpPr>
        <p:spPr>
          <a:xfrm>
            <a:off x="460248" y="1708142"/>
            <a:ext cx="550164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2050"/>
                </a:solidFill>
                <a:effectLst/>
                <a:latin typeface="inherit"/>
              </a:rPr>
              <a:t>If you're anything like me...</a:t>
            </a: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you're constantly getting asked for computer assistance by friends and family. From fixes to a problem, to simply helping them with a setting. It never seems to end. I'm always looking for ways to make the whole process easier for me and my family.</a:t>
            </a:r>
          </a:p>
          <a:p>
            <a:endParaRPr lang="en-US" b="0" i="0" dirty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r>
              <a:rPr lang="en-US" dirty="0"/>
              <a:t>This new app is designed...</a:t>
            </a:r>
          </a:p>
          <a:p>
            <a:r>
              <a:rPr lang="en-US" dirty="0"/>
              <a:t>to help anyone who needs a little assistance in getting things done on their PC. Little things, like changing the desktop background or display brightness, or even things like connecting to Wi-Fi or adding a Bluetooth device.</a:t>
            </a:r>
          </a:p>
          <a:p>
            <a:endParaRPr lang="en-US" dirty="0"/>
          </a:p>
          <a:p>
            <a:endParaRPr lang="en-US" b="0" i="0" dirty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C306C1-C4DE-4F62-8C86-7F7392E71A09}"/>
              </a:ext>
            </a:extLst>
          </p:cNvPr>
          <p:cNvSpPr/>
          <p:nvPr/>
        </p:nvSpPr>
        <p:spPr>
          <a:xfrm>
            <a:off x="841377" y="528566"/>
            <a:ext cx="2449966" cy="369332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Cortana Show Me app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854E65-978E-41E2-B8D6-8F092E6958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0139" y="1885950"/>
            <a:ext cx="5381625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81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AA6DAA9-A018-4FB3-961A-06349FA35D14}"/>
              </a:ext>
            </a:extLst>
          </p:cNvPr>
          <p:cNvSpPr/>
          <p:nvPr/>
        </p:nvSpPr>
        <p:spPr>
          <a:xfrm>
            <a:off x="350520" y="1939290"/>
            <a:ext cx="543763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Cortana Show Me guides you step by step through Settings</a:t>
            </a:r>
          </a:p>
          <a:p>
            <a:r>
              <a:rPr lang="en-US" dirty="0"/>
              <a:t>This isn't just another set of screenshots or how-to videos. </a:t>
            </a:r>
            <a:r>
              <a:rPr lang="en-US" b="1" dirty="0"/>
              <a:t>Cortana Show Me actually takes control and brings you right to the spot you need, all while Cortana's voice assistant guides you along. </a:t>
            </a:r>
            <a:r>
              <a:rPr lang="en-US" dirty="0"/>
              <a:t>Since launching with 15 guides, Cortana Show Me can now assist you with 38 different tasks, including:</a:t>
            </a:r>
          </a:p>
          <a:p>
            <a:endParaRPr lang="en-US" dirty="0"/>
          </a:p>
          <a:p>
            <a:endParaRPr lang="en-US" b="0" i="0" dirty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C306C1-C4DE-4F62-8C86-7F7392E71A09}"/>
              </a:ext>
            </a:extLst>
          </p:cNvPr>
          <p:cNvSpPr/>
          <p:nvPr/>
        </p:nvSpPr>
        <p:spPr>
          <a:xfrm>
            <a:off x="841377" y="528566"/>
            <a:ext cx="2449966" cy="369332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Cortana Show Me app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55E8BE-50F9-44F0-AE86-4521DBCF40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0420" y="1741741"/>
            <a:ext cx="6048375" cy="366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783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F32E22A-276C-4E51-8DAE-1ECD80EB570A}"/>
              </a:ext>
            </a:extLst>
          </p:cNvPr>
          <p:cNvSpPr/>
          <p:nvPr/>
        </p:nvSpPr>
        <p:spPr>
          <a:xfrm>
            <a:off x="542544" y="1655493"/>
            <a:ext cx="11015472" cy="230832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inherit"/>
              </a:rPr>
              <a:t>Of course the Cortana Show Me app probably wasn't designed to help you, our experts.</a:t>
            </a:r>
          </a:p>
          <a:p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Segoe UI" panose="020B0502040204020203" pitchFamily="34" charset="0"/>
              </a:rPr>
              <a:t>But that's not the point. If you have anyone in your life that could use a little extra help on their PC now and then, Cortana Show Me can help. </a:t>
            </a:r>
            <a:r>
              <a:rPr lang="en-US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Segoe UI" panose="020B0502040204020203" pitchFamily="34" charset="0"/>
              </a:rPr>
              <a:t>And not only that, the Cortana Show Me app is a great recommendation for after a sale.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Segoe UI" panose="020B0502040204020203" pitchFamily="34" charset="0"/>
              </a:rPr>
              <a:t> If you have a customer who you think might need some assistance when they get home, show them </a:t>
            </a:r>
            <a:r>
              <a:rPr lang="en-US" b="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Segoe UI" panose="020B0502040204020203" pitchFamily="34" charset="0"/>
              </a:rPr>
              <a:t>(or help them install)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Segoe UI" panose="020B0502040204020203" pitchFamily="34" charset="0"/>
              </a:rPr>
              <a:t> the Cortana Show Me app.</a:t>
            </a:r>
          </a:p>
          <a:p>
            <a:endParaRPr lang="en-US" b="1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Segoe UI" panose="020B0502040204020203" pitchFamily="34" charset="0"/>
            </a:endParaRPr>
          </a:p>
          <a:p>
            <a:r>
              <a:rPr lang="en-US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Segoe UI" panose="020B0502040204020203" pitchFamily="34" charset="0"/>
              </a:rPr>
              <a:t>It's the perfect way to provide over-the-top service after the sale, and avoid frustration for you and them on all those little things that the Cortana Show Me app can help solve.</a:t>
            </a:r>
            <a:endParaRPr lang="en-US" b="0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A30024-B85A-484B-BBE2-56B9C47049AE}"/>
              </a:ext>
            </a:extLst>
          </p:cNvPr>
          <p:cNvSpPr/>
          <p:nvPr/>
        </p:nvSpPr>
        <p:spPr>
          <a:xfrm>
            <a:off x="841377" y="528566"/>
            <a:ext cx="2449966" cy="369332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Cortana Show Me app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488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191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inherit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Grupp</dc:creator>
  <cp:lastModifiedBy>C Grupp</cp:lastModifiedBy>
  <cp:revision>6</cp:revision>
  <dcterms:created xsi:type="dcterms:W3CDTF">2018-10-07T20:30:56Z</dcterms:created>
  <dcterms:modified xsi:type="dcterms:W3CDTF">2018-10-08T22:13:30Z</dcterms:modified>
</cp:coreProperties>
</file>