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p:cViewPr varScale="1">
        <p:scale>
          <a:sx n="105" d="100"/>
          <a:sy n="105" d="100"/>
        </p:scale>
        <p:origin x="16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B6CCA-4A7A-4B4A-908B-AF5686D002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D49F6A-3333-4C87-AA67-E3A90382BA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B861A0-96FC-4DF4-AA8B-0F6E070F7F7F}"/>
              </a:ext>
            </a:extLst>
          </p:cNvPr>
          <p:cNvSpPr>
            <a:spLocks noGrp="1"/>
          </p:cNvSpPr>
          <p:nvPr>
            <p:ph type="dt" sz="half" idx="10"/>
          </p:nvPr>
        </p:nvSpPr>
        <p:spPr/>
        <p:txBody>
          <a:bodyPr/>
          <a:lstStyle/>
          <a:p>
            <a:fld id="{143E870E-6966-44AF-AA05-DF6784409133}" type="datetimeFigureOut">
              <a:rPr lang="en-US" smtClean="0"/>
              <a:t>10/8/2018</a:t>
            </a:fld>
            <a:endParaRPr lang="en-US"/>
          </a:p>
        </p:txBody>
      </p:sp>
      <p:sp>
        <p:nvSpPr>
          <p:cNvPr id="5" name="Footer Placeholder 4">
            <a:extLst>
              <a:ext uri="{FF2B5EF4-FFF2-40B4-BE49-F238E27FC236}">
                <a16:creationId xmlns:a16="http://schemas.microsoft.com/office/drawing/2014/main" id="{CDAE0D77-9AF3-4820-A765-589C9DA70A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12B196-0764-4C36-820D-F5590DF06B46}"/>
              </a:ext>
            </a:extLst>
          </p:cNvPr>
          <p:cNvSpPr>
            <a:spLocks noGrp="1"/>
          </p:cNvSpPr>
          <p:nvPr>
            <p:ph type="sldNum" sz="quarter" idx="12"/>
          </p:nvPr>
        </p:nvSpPr>
        <p:spPr/>
        <p:txBody>
          <a:bodyPr/>
          <a:lstStyle/>
          <a:p>
            <a:fld id="{FEB26992-7793-4A7E-841A-1E36044F1ABA}" type="slidenum">
              <a:rPr lang="en-US" smtClean="0"/>
              <a:t>‹#›</a:t>
            </a:fld>
            <a:endParaRPr lang="en-US"/>
          </a:p>
        </p:txBody>
      </p:sp>
    </p:spTree>
    <p:extLst>
      <p:ext uri="{BB962C8B-B14F-4D97-AF65-F5344CB8AC3E}">
        <p14:creationId xmlns:p14="http://schemas.microsoft.com/office/powerpoint/2010/main" val="187777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1EB19-3604-454C-BB18-D67E866BC9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A2E076-F56C-4B9E-8F22-D598E299A41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09D7C8-0FDB-4BB2-8759-FC01EEEF6A15}"/>
              </a:ext>
            </a:extLst>
          </p:cNvPr>
          <p:cNvSpPr>
            <a:spLocks noGrp="1"/>
          </p:cNvSpPr>
          <p:nvPr>
            <p:ph type="dt" sz="half" idx="10"/>
          </p:nvPr>
        </p:nvSpPr>
        <p:spPr/>
        <p:txBody>
          <a:bodyPr/>
          <a:lstStyle/>
          <a:p>
            <a:fld id="{143E870E-6966-44AF-AA05-DF6784409133}" type="datetimeFigureOut">
              <a:rPr lang="en-US" smtClean="0"/>
              <a:t>10/8/2018</a:t>
            </a:fld>
            <a:endParaRPr lang="en-US"/>
          </a:p>
        </p:txBody>
      </p:sp>
      <p:sp>
        <p:nvSpPr>
          <p:cNvPr id="5" name="Footer Placeholder 4">
            <a:extLst>
              <a:ext uri="{FF2B5EF4-FFF2-40B4-BE49-F238E27FC236}">
                <a16:creationId xmlns:a16="http://schemas.microsoft.com/office/drawing/2014/main" id="{C410A3E4-726F-480D-83E6-53002F2DB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9ED404-F5BE-47BC-B048-D35658DF177E}"/>
              </a:ext>
            </a:extLst>
          </p:cNvPr>
          <p:cNvSpPr>
            <a:spLocks noGrp="1"/>
          </p:cNvSpPr>
          <p:nvPr>
            <p:ph type="sldNum" sz="quarter" idx="12"/>
          </p:nvPr>
        </p:nvSpPr>
        <p:spPr/>
        <p:txBody>
          <a:bodyPr/>
          <a:lstStyle/>
          <a:p>
            <a:fld id="{FEB26992-7793-4A7E-841A-1E36044F1ABA}" type="slidenum">
              <a:rPr lang="en-US" smtClean="0"/>
              <a:t>‹#›</a:t>
            </a:fld>
            <a:endParaRPr lang="en-US"/>
          </a:p>
        </p:txBody>
      </p:sp>
    </p:spTree>
    <p:extLst>
      <p:ext uri="{BB962C8B-B14F-4D97-AF65-F5344CB8AC3E}">
        <p14:creationId xmlns:p14="http://schemas.microsoft.com/office/powerpoint/2010/main" val="195290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9DB9D6-9845-49E2-BF9B-A4DD732B8B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73BFB6-C527-4ED7-8548-687A802C914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36A5A-1360-470A-85B9-081DDB251E01}"/>
              </a:ext>
            </a:extLst>
          </p:cNvPr>
          <p:cNvSpPr>
            <a:spLocks noGrp="1"/>
          </p:cNvSpPr>
          <p:nvPr>
            <p:ph type="dt" sz="half" idx="10"/>
          </p:nvPr>
        </p:nvSpPr>
        <p:spPr/>
        <p:txBody>
          <a:bodyPr/>
          <a:lstStyle/>
          <a:p>
            <a:fld id="{143E870E-6966-44AF-AA05-DF6784409133}" type="datetimeFigureOut">
              <a:rPr lang="en-US" smtClean="0"/>
              <a:t>10/8/2018</a:t>
            </a:fld>
            <a:endParaRPr lang="en-US"/>
          </a:p>
        </p:txBody>
      </p:sp>
      <p:sp>
        <p:nvSpPr>
          <p:cNvPr id="5" name="Footer Placeholder 4">
            <a:extLst>
              <a:ext uri="{FF2B5EF4-FFF2-40B4-BE49-F238E27FC236}">
                <a16:creationId xmlns:a16="http://schemas.microsoft.com/office/drawing/2014/main" id="{D4D95D1F-2C0D-4290-B7CA-29CDB44434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4F6EF-B6C0-4FF9-BD31-37F4B6E72FB0}"/>
              </a:ext>
            </a:extLst>
          </p:cNvPr>
          <p:cNvSpPr>
            <a:spLocks noGrp="1"/>
          </p:cNvSpPr>
          <p:nvPr>
            <p:ph type="sldNum" sz="quarter" idx="12"/>
          </p:nvPr>
        </p:nvSpPr>
        <p:spPr/>
        <p:txBody>
          <a:bodyPr/>
          <a:lstStyle/>
          <a:p>
            <a:fld id="{FEB26992-7793-4A7E-841A-1E36044F1ABA}" type="slidenum">
              <a:rPr lang="en-US" smtClean="0"/>
              <a:t>‹#›</a:t>
            </a:fld>
            <a:endParaRPr lang="en-US"/>
          </a:p>
        </p:txBody>
      </p:sp>
    </p:spTree>
    <p:extLst>
      <p:ext uri="{BB962C8B-B14F-4D97-AF65-F5344CB8AC3E}">
        <p14:creationId xmlns:p14="http://schemas.microsoft.com/office/powerpoint/2010/main" val="64963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C8DA0-36AC-4198-8B43-3F7B7FB9F1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C9C8F5-5ACD-4684-8219-07C8572ACC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92EC04-5905-4AC1-8B3A-4082AFDA479C}"/>
              </a:ext>
            </a:extLst>
          </p:cNvPr>
          <p:cNvSpPr>
            <a:spLocks noGrp="1"/>
          </p:cNvSpPr>
          <p:nvPr>
            <p:ph type="dt" sz="half" idx="10"/>
          </p:nvPr>
        </p:nvSpPr>
        <p:spPr/>
        <p:txBody>
          <a:bodyPr/>
          <a:lstStyle/>
          <a:p>
            <a:fld id="{143E870E-6966-44AF-AA05-DF6784409133}" type="datetimeFigureOut">
              <a:rPr lang="en-US" smtClean="0"/>
              <a:t>10/8/2018</a:t>
            </a:fld>
            <a:endParaRPr lang="en-US"/>
          </a:p>
        </p:txBody>
      </p:sp>
      <p:sp>
        <p:nvSpPr>
          <p:cNvPr id="5" name="Footer Placeholder 4">
            <a:extLst>
              <a:ext uri="{FF2B5EF4-FFF2-40B4-BE49-F238E27FC236}">
                <a16:creationId xmlns:a16="http://schemas.microsoft.com/office/drawing/2014/main" id="{9DE0F8B8-1F71-450A-8D9C-73CEC4342D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35A84-0B59-496F-96DF-8F150D42EB61}"/>
              </a:ext>
            </a:extLst>
          </p:cNvPr>
          <p:cNvSpPr>
            <a:spLocks noGrp="1"/>
          </p:cNvSpPr>
          <p:nvPr>
            <p:ph type="sldNum" sz="quarter" idx="12"/>
          </p:nvPr>
        </p:nvSpPr>
        <p:spPr/>
        <p:txBody>
          <a:bodyPr/>
          <a:lstStyle/>
          <a:p>
            <a:fld id="{FEB26992-7793-4A7E-841A-1E36044F1ABA}" type="slidenum">
              <a:rPr lang="en-US" smtClean="0"/>
              <a:t>‹#›</a:t>
            </a:fld>
            <a:endParaRPr lang="en-US"/>
          </a:p>
        </p:txBody>
      </p:sp>
    </p:spTree>
    <p:extLst>
      <p:ext uri="{BB962C8B-B14F-4D97-AF65-F5344CB8AC3E}">
        <p14:creationId xmlns:p14="http://schemas.microsoft.com/office/powerpoint/2010/main" val="385219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A775-E1FF-43A3-99D5-BE8DF0B533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913908-BCBF-410C-9A63-E334478906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20A1223-CD19-4577-BF8A-35807BBD9036}"/>
              </a:ext>
            </a:extLst>
          </p:cNvPr>
          <p:cNvSpPr>
            <a:spLocks noGrp="1"/>
          </p:cNvSpPr>
          <p:nvPr>
            <p:ph type="dt" sz="half" idx="10"/>
          </p:nvPr>
        </p:nvSpPr>
        <p:spPr/>
        <p:txBody>
          <a:bodyPr/>
          <a:lstStyle/>
          <a:p>
            <a:fld id="{143E870E-6966-44AF-AA05-DF6784409133}" type="datetimeFigureOut">
              <a:rPr lang="en-US" smtClean="0"/>
              <a:t>10/8/2018</a:t>
            </a:fld>
            <a:endParaRPr lang="en-US"/>
          </a:p>
        </p:txBody>
      </p:sp>
      <p:sp>
        <p:nvSpPr>
          <p:cNvPr id="5" name="Footer Placeholder 4">
            <a:extLst>
              <a:ext uri="{FF2B5EF4-FFF2-40B4-BE49-F238E27FC236}">
                <a16:creationId xmlns:a16="http://schemas.microsoft.com/office/drawing/2014/main" id="{E536C6DF-CF57-45F0-95BE-269A965A51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F32237-E1A9-4739-A46E-723BA2F78A87}"/>
              </a:ext>
            </a:extLst>
          </p:cNvPr>
          <p:cNvSpPr>
            <a:spLocks noGrp="1"/>
          </p:cNvSpPr>
          <p:nvPr>
            <p:ph type="sldNum" sz="quarter" idx="12"/>
          </p:nvPr>
        </p:nvSpPr>
        <p:spPr/>
        <p:txBody>
          <a:bodyPr/>
          <a:lstStyle/>
          <a:p>
            <a:fld id="{FEB26992-7793-4A7E-841A-1E36044F1ABA}" type="slidenum">
              <a:rPr lang="en-US" smtClean="0"/>
              <a:t>‹#›</a:t>
            </a:fld>
            <a:endParaRPr lang="en-US"/>
          </a:p>
        </p:txBody>
      </p:sp>
    </p:spTree>
    <p:extLst>
      <p:ext uri="{BB962C8B-B14F-4D97-AF65-F5344CB8AC3E}">
        <p14:creationId xmlns:p14="http://schemas.microsoft.com/office/powerpoint/2010/main" val="329510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89330-BB65-4A1C-8E72-C2660489C4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53FC3-CD92-4B6B-94A9-5C1324D0E0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08321A-6A01-40F2-9D48-165341CE077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386693-269B-4576-91A9-EFB668B0524B}"/>
              </a:ext>
            </a:extLst>
          </p:cNvPr>
          <p:cNvSpPr>
            <a:spLocks noGrp="1"/>
          </p:cNvSpPr>
          <p:nvPr>
            <p:ph type="dt" sz="half" idx="10"/>
          </p:nvPr>
        </p:nvSpPr>
        <p:spPr/>
        <p:txBody>
          <a:bodyPr/>
          <a:lstStyle/>
          <a:p>
            <a:fld id="{143E870E-6966-44AF-AA05-DF6784409133}" type="datetimeFigureOut">
              <a:rPr lang="en-US" smtClean="0"/>
              <a:t>10/8/2018</a:t>
            </a:fld>
            <a:endParaRPr lang="en-US"/>
          </a:p>
        </p:txBody>
      </p:sp>
      <p:sp>
        <p:nvSpPr>
          <p:cNvPr id="6" name="Footer Placeholder 5">
            <a:extLst>
              <a:ext uri="{FF2B5EF4-FFF2-40B4-BE49-F238E27FC236}">
                <a16:creationId xmlns:a16="http://schemas.microsoft.com/office/drawing/2014/main" id="{58E854C4-00AE-4B50-A96C-2F1A103E4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8E40BE-FD4A-40DC-91D3-DABB80E1F0F6}"/>
              </a:ext>
            </a:extLst>
          </p:cNvPr>
          <p:cNvSpPr>
            <a:spLocks noGrp="1"/>
          </p:cNvSpPr>
          <p:nvPr>
            <p:ph type="sldNum" sz="quarter" idx="12"/>
          </p:nvPr>
        </p:nvSpPr>
        <p:spPr/>
        <p:txBody>
          <a:bodyPr/>
          <a:lstStyle/>
          <a:p>
            <a:fld id="{FEB26992-7793-4A7E-841A-1E36044F1ABA}" type="slidenum">
              <a:rPr lang="en-US" smtClean="0"/>
              <a:t>‹#›</a:t>
            </a:fld>
            <a:endParaRPr lang="en-US"/>
          </a:p>
        </p:txBody>
      </p:sp>
    </p:spTree>
    <p:extLst>
      <p:ext uri="{BB962C8B-B14F-4D97-AF65-F5344CB8AC3E}">
        <p14:creationId xmlns:p14="http://schemas.microsoft.com/office/powerpoint/2010/main" val="2052012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3A5C5-F78A-408F-91D8-B1CC3F7933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408910-729F-47E1-ABC3-48FFC8785E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55381B-BAAD-45B7-8CA3-5F14692142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C91D3F-85BA-40E3-A640-1A24F8A515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02A5FD-8569-4A6C-A844-FAB5A5FDFBA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46D01D-7127-453A-89F9-BF91365F0409}"/>
              </a:ext>
            </a:extLst>
          </p:cNvPr>
          <p:cNvSpPr>
            <a:spLocks noGrp="1"/>
          </p:cNvSpPr>
          <p:nvPr>
            <p:ph type="dt" sz="half" idx="10"/>
          </p:nvPr>
        </p:nvSpPr>
        <p:spPr/>
        <p:txBody>
          <a:bodyPr/>
          <a:lstStyle/>
          <a:p>
            <a:fld id="{143E870E-6966-44AF-AA05-DF6784409133}" type="datetimeFigureOut">
              <a:rPr lang="en-US" smtClean="0"/>
              <a:t>10/8/2018</a:t>
            </a:fld>
            <a:endParaRPr lang="en-US"/>
          </a:p>
        </p:txBody>
      </p:sp>
      <p:sp>
        <p:nvSpPr>
          <p:cNvPr id="8" name="Footer Placeholder 7">
            <a:extLst>
              <a:ext uri="{FF2B5EF4-FFF2-40B4-BE49-F238E27FC236}">
                <a16:creationId xmlns:a16="http://schemas.microsoft.com/office/drawing/2014/main" id="{55AB7D8D-BE68-47B8-A559-02405585A7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0071A6-7B16-4E48-895E-2F62115E23A1}"/>
              </a:ext>
            </a:extLst>
          </p:cNvPr>
          <p:cNvSpPr>
            <a:spLocks noGrp="1"/>
          </p:cNvSpPr>
          <p:nvPr>
            <p:ph type="sldNum" sz="quarter" idx="12"/>
          </p:nvPr>
        </p:nvSpPr>
        <p:spPr/>
        <p:txBody>
          <a:bodyPr/>
          <a:lstStyle/>
          <a:p>
            <a:fld id="{FEB26992-7793-4A7E-841A-1E36044F1ABA}" type="slidenum">
              <a:rPr lang="en-US" smtClean="0"/>
              <a:t>‹#›</a:t>
            </a:fld>
            <a:endParaRPr lang="en-US"/>
          </a:p>
        </p:txBody>
      </p:sp>
    </p:spTree>
    <p:extLst>
      <p:ext uri="{BB962C8B-B14F-4D97-AF65-F5344CB8AC3E}">
        <p14:creationId xmlns:p14="http://schemas.microsoft.com/office/powerpoint/2010/main" val="4163140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848D2-2805-4116-84B5-564FD031C0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4EB4FC-667C-418E-A01B-3230C027259D}"/>
              </a:ext>
            </a:extLst>
          </p:cNvPr>
          <p:cNvSpPr>
            <a:spLocks noGrp="1"/>
          </p:cNvSpPr>
          <p:nvPr>
            <p:ph type="dt" sz="half" idx="10"/>
          </p:nvPr>
        </p:nvSpPr>
        <p:spPr/>
        <p:txBody>
          <a:bodyPr/>
          <a:lstStyle/>
          <a:p>
            <a:fld id="{143E870E-6966-44AF-AA05-DF6784409133}" type="datetimeFigureOut">
              <a:rPr lang="en-US" smtClean="0"/>
              <a:t>10/8/2018</a:t>
            </a:fld>
            <a:endParaRPr lang="en-US"/>
          </a:p>
        </p:txBody>
      </p:sp>
      <p:sp>
        <p:nvSpPr>
          <p:cNvPr id="4" name="Footer Placeholder 3">
            <a:extLst>
              <a:ext uri="{FF2B5EF4-FFF2-40B4-BE49-F238E27FC236}">
                <a16:creationId xmlns:a16="http://schemas.microsoft.com/office/drawing/2014/main" id="{B6DD7F80-7D90-4608-B85F-E4AF0D7770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B1B634-5696-48AE-8B73-AFBBC8D11C26}"/>
              </a:ext>
            </a:extLst>
          </p:cNvPr>
          <p:cNvSpPr>
            <a:spLocks noGrp="1"/>
          </p:cNvSpPr>
          <p:nvPr>
            <p:ph type="sldNum" sz="quarter" idx="12"/>
          </p:nvPr>
        </p:nvSpPr>
        <p:spPr/>
        <p:txBody>
          <a:bodyPr/>
          <a:lstStyle/>
          <a:p>
            <a:fld id="{FEB26992-7793-4A7E-841A-1E36044F1ABA}" type="slidenum">
              <a:rPr lang="en-US" smtClean="0"/>
              <a:t>‹#›</a:t>
            </a:fld>
            <a:endParaRPr lang="en-US"/>
          </a:p>
        </p:txBody>
      </p:sp>
    </p:spTree>
    <p:extLst>
      <p:ext uri="{BB962C8B-B14F-4D97-AF65-F5344CB8AC3E}">
        <p14:creationId xmlns:p14="http://schemas.microsoft.com/office/powerpoint/2010/main" val="4216970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43C2CB-F35E-4B28-B981-D0E1800E7C44}"/>
              </a:ext>
            </a:extLst>
          </p:cNvPr>
          <p:cNvSpPr>
            <a:spLocks noGrp="1"/>
          </p:cNvSpPr>
          <p:nvPr>
            <p:ph type="dt" sz="half" idx="10"/>
          </p:nvPr>
        </p:nvSpPr>
        <p:spPr/>
        <p:txBody>
          <a:bodyPr/>
          <a:lstStyle/>
          <a:p>
            <a:fld id="{143E870E-6966-44AF-AA05-DF6784409133}" type="datetimeFigureOut">
              <a:rPr lang="en-US" smtClean="0"/>
              <a:t>10/8/2018</a:t>
            </a:fld>
            <a:endParaRPr lang="en-US"/>
          </a:p>
        </p:txBody>
      </p:sp>
      <p:sp>
        <p:nvSpPr>
          <p:cNvPr id="3" name="Footer Placeholder 2">
            <a:extLst>
              <a:ext uri="{FF2B5EF4-FFF2-40B4-BE49-F238E27FC236}">
                <a16:creationId xmlns:a16="http://schemas.microsoft.com/office/drawing/2014/main" id="{A5F72F70-E702-43EB-AF6C-8E36F81089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8AC591-DA32-4819-8970-8DE977BB8289}"/>
              </a:ext>
            </a:extLst>
          </p:cNvPr>
          <p:cNvSpPr>
            <a:spLocks noGrp="1"/>
          </p:cNvSpPr>
          <p:nvPr>
            <p:ph type="sldNum" sz="quarter" idx="12"/>
          </p:nvPr>
        </p:nvSpPr>
        <p:spPr/>
        <p:txBody>
          <a:bodyPr/>
          <a:lstStyle/>
          <a:p>
            <a:fld id="{FEB26992-7793-4A7E-841A-1E36044F1ABA}" type="slidenum">
              <a:rPr lang="en-US" smtClean="0"/>
              <a:t>‹#›</a:t>
            </a:fld>
            <a:endParaRPr lang="en-US"/>
          </a:p>
        </p:txBody>
      </p:sp>
    </p:spTree>
    <p:extLst>
      <p:ext uri="{BB962C8B-B14F-4D97-AF65-F5344CB8AC3E}">
        <p14:creationId xmlns:p14="http://schemas.microsoft.com/office/powerpoint/2010/main" val="1847312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8D3C2-C6E1-44F1-B78C-5E1ED1DECF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F1B97F-710D-462B-8FA2-3BD37CA4E8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AA03DD-0C41-4780-8738-0DD551984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65D3CD-0CDB-4BD9-8A9C-33A4550A1B4C}"/>
              </a:ext>
            </a:extLst>
          </p:cNvPr>
          <p:cNvSpPr>
            <a:spLocks noGrp="1"/>
          </p:cNvSpPr>
          <p:nvPr>
            <p:ph type="dt" sz="half" idx="10"/>
          </p:nvPr>
        </p:nvSpPr>
        <p:spPr/>
        <p:txBody>
          <a:bodyPr/>
          <a:lstStyle/>
          <a:p>
            <a:fld id="{143E870E-6966-44AF-AA05-DF6784409133}" type="datetimeFigureOut">
              <a:rPr lang="en-US" smtClean="0"/>
              <a:t>10/8/2018</a:t>
            </a:fld>
            <a:endParaRPr lang="en-US"/>
          </a:p>
        </p:txBody>
      </p:sp>
      <p:sp>
        <p:nvSpPr>
          <p:cNvPr id="6" name="Footer Placeholder 5">
            <a:extLst>
              <a:ext uri="{FF2B5EF4-FFF2-40B4-BE49-F238E27FC236}">
                <a16:creationId xmlns:a16="http://schemas.microsoft.com/office/drawing/2014/main" id="{A7C082C3-AFB6-4759-BE02-509C5040AF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7856EE-0AE3-4857-952A-934FE42466E6}"/>
              </a:ext>
            </a:extLst>
          </p:cNvPr>
          <p:cNvSpPr>
            <a:spLocks noGrp="1"/>
          </p:cNvSpPr>
          <p:nvPr>
            <p:ph type="sldNum" sz="quarter" idx="12"/>
          </p:nvPr>
        </p:nvSpPr>
        <p:spPr/>
        <p:txBody>
          <a:bodyPr/>
          <a:lstStyle/>
          <a:p>
            <a:fld id="{FEB26992-7793-4A7E-841A-1E36044F1ABA}" type="slidenum">
              <a:rPr lang="en-US" smtClean="0"/>
              <a:t>‹#›</a:t>
            </a:fld>
            <a:endParaRPr lang="en-US"/>
          </a:p>
        </p:txBody>
      </p:sp>
    </p:spTree>
    <p:extLst>
      <p:ext uri="{BB962C8B-B14F-4D97-AF65-F5344CB8AC3E}">
        <p14:creationId xmlns:p14="http://schemas.microsoft.com/office/powerpoint/2010/main" val="3440668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59301-F7E0-45C7-A2BF-7CABA49B62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73A0C1-D0F9-4DF4-AD7C-FA1AC22F72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DFCDE1-0074-4AD7-8744-508E1199E6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3561B5-674C-4DCD-8D32-032C315E7589}"/>
              </a:ext>
            </a:extLst>
          </p:cNvPr>
          <p:cNvSpPr>
            <a:spLocks noGrp="1"/>
          </p:cNvSpPr>
          <p:nvPr>
            <p:ph type="dt" sz="half" idx="10"/>
          </p:nvPr>
        </p:nvSpPr>
        <p:spPr/>
        <p:txBody>
          <a:bodyPr/>
          <a:lstStyle/>
          <a:p>
            <a:fld id="{143E870E-6966-44AF-AA05-DF6784409133}" type="datetimeFigureOut">
              <a:rPr lang="en-US" smtClean="0"/>
              <a:t>10/8/2018</a:t>
            </a:fld>
            <a:endParaRPr lang="en-US"/>
          </a:p>
        </p:txBody>
      </p:sp>
      <p:sp>
        <p:nvSpPr>
          <p:cNvPr id="6" name="Footer Placeholder 5">
            <a:extLst>
              <a:ext uri="{FF2B5EF4-FFF2-40B4-BE49-F238E27FC236}">
                <a16:creationId xmlns:a16="http://schemas.microsoft.com/office/drawing/2014/main" id="{80FA0687-2569-4798-A257-426712473B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35786B-262B-4415-95E9-60AEE0893C9A}"/>
              </a:ext>
            </a:extLst>
          </p:cNvPr>
          <p:cNvSpPr>
            <a:spLocks noGrp="1"/>
          </p:cNvSpPr>
          <p:nvPr>
            <p:ph type="sldNum" sz="quarter" idx="12"/>
          </p:nvPr>
        </p:nvSpPr>
        <p:spPr/>
        <p:txBody>
          <a:bodyPr/>
          <a:lstStyle/>
          <a:p>
            <a:fld id="{FEB26992-7793-4A7E-841A-1E36044F1ABA}" type="slidenum">
              <a:rPr lang="en-US" smtClean="0"/>
              <a:t>‹#›</a:t>
            </a:fld>
            <a:endParaRPr lang="en-US"/>
          </a:p>
        </p:txBody>
      </p:sp>
    </p:spTree>
    <p:extLst>
      <p:ext uri="{BB962C8B-B14F-4D97-AF65-F5344CB8AC3E}">
        <p14:creationId xmlns:p14="http://schemas.microsoft.com/office/powerpoint/2010/main" val="295034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5E2E26-7B4E-421F-BC2E-271EB62475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A0F245-ECE6-4AE5-BB67-FFCA99B8CC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76CD6-11EF-4623-8662-DB21BC0138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E870E-6966-44AF-AA05-DF6784409133}" type="datetimeFigureOut">
              <a:rPr lang="en-US" smtClean="0"/>
              <a:t>10/8/2018</a:t>
            </a:fld>
            <a:endParaRPr lang="en-US"/>
          </a:p>
        </p:txBody>
      </p:sp>
      <p:sp>
        <p:nvSpPr>
          <p:cNvPr id="5" name="Footer Placeholder 4">
            <a:extLst>
              <a:ext uri="{FF2B5EF4-FFF2-40B4-BE49-F238E27FC236}">
                <a16:creationId xmlns:a16="http://schemas.microsoft.com/office/drawing/2014/main" id="{900A711F-7833-46A4-9166-69E26C0134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E52BCE-EFAD-4455-B1EB-87C2F4F7A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26992-7793-4A7E-841A-1E36044F1ABA}" type="slidenum">
              <a:rPr lang="en-US" smtClean="0"/>
              <a:t>‹#›</a:t>
            </a:fld>
            <a:endParaRPr lang="en-US"/>
          </a:p>
        </p:txBody>
      </p:sp>
    </p:spTree>
    <p:extLst>
      <p:ext uri="{BB962C8B-B14F-4D97-AF65-F5344CB8AC3E}">
        <p14:creationId xmlns:p14="http://schemas.microsoft.com/office/powerpoint/2010/main" val="1349479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69B028-00CC-44B0-B6EA-2D4D86A08064}"/>
              </a:ext>
            </a:extLst>
          </p:cNvPr>
          <p:cNvSpPr/>
          <p:nvPr/>
        </p:nvSpPr>
        <p:spPr>
          <a:xfrm>
            <a:off x="358140" y="4304899"/>
            <a:ext cx="11475720" cy="1384995"/>
          </a:xfrm>
          <a:prstGeom prst="rect">
            <a:avLst/>
          </a:prstGeom>
          <a:solidFill>
            <a:schemeClr val="bg1">
              <a:lumMod val="95000"/>
            </a:schemeClr>
          </a:solidFill>
        </p:spPr>
        <p:txBody>
          <a:bodyPr wrap="square">
            <a:spAutoFit/>
          </a:bodyPr>
          <a:lstStyle/>
          <a:p>
            <a:r>
              <a:rPr lang="en-US" sz="1200" b="0" i="0" dirty="0">
                <a:solidFill>
                  <a:srgbClr val="333333"/>
                </a:solidFill>
                <a:effectLst/>
                <a:latin typeface="Segoe UI" panose="020B0502040204020203" pitchFamily="34" charset="0"/>
              </a:rPr>
              <a:t>I am, and always will be, a phone guy…</a:t>
            </a:r>
          </a:p>
          <a:p>
            <a:endParaRPr lang="en-US" sz="1200" b="0" i="0" dirty="0">
              <a:solidFill>
                <a:srgbClr val="333333"/>
              </a:solidFill>
              <a:effectLst/>
              <a:latin typeface="Segoe UI" panose="020B0502040204020203" pitchFamily="34" charset="0"/>
            </a:endParaRPr>
          </a:p>
          <a:p>
            <a:r>
              <a:rPr lang="en-US" sz="1200" b="0" i="0" dirty="0">
                <a:solidFill>
                  <a:srgbClr val="333333"/>
                </a:solidFill>
                <a:effectLst/>
                <a:latin typeface="Segoe UI" panose="020B0502040204020203" pitchFamily="34" charset="0"/>
              </a:rPr>
              <a:t>I’ve talked in the past about how my first "big-kid job" was spending 10 years working at T-Mobile here in the U.S. Cell phones quickly became my newest tech obsession as I was indoctrinated into the wireless industry. And the moment it kicked into high gear was when I purchased the first Android phone, the T-Mobile G1.</a:t>
            </a:r>
          </a:p>
          <a:p>
            <a:endParaRPr lang="en-US" sz="1200" b="0" i="0" dirty="0">
              <a:solidFill>
                <a:srgbClr val="333333"/>
              </a:solidFill>
              <a:effectLst/>
              <a:latin typeface="Segoe UI" panose="020B0502040204020203" pitchFamily="34" charset="0"/>
            </a:endParaRPr>
          </a:p>
          <a:p>
            <a:r>
              <a:rPr lang="en-US" sz="1200" b="0" i="0" dirty="0">
                <a:solidFill>
                  <a:srgbClr val="333333"/>
                </a:solidFill>
                <a:effectLst/>
                <a:latin typeface="Segoe UI" panose="020B0502040204020203" pitchFamily="34" charset="0"/>
              </a:rPr>
              <a:t>Here's the thing, though: I’m also obsessed with my Surface. What I love is that I don't have to choose between my two obsessions! My phone, the apps and services I rely on, and my Surface work brilliantly together. </a:t>
            </a:r>
            <a:r>
              <a:rPr lang="en-US" sz="1200" b="1" i="0" dirty="0">
                <a:solidFill>
                  <a:srgbClr val="333333"/>
                </a:solidFill>
                <a:effectLst/>
                <a:latin typeface="Segoe UI" panose="020B0502040204020203" pitchFamily="34" charset="0"/>
              </a:rPr>
              <a:t>No matter what, Surface works with the phone you own.</a:t>
            </a:r>
            <a:endParaRPr lang="en-US" sz="1200" b="0" i="0" dirty="0">
              <a:solidFill>
                <a:srgbClr val="333333"/>
              </a:solidFill>
              <a:effectLst/>
              <a:latin typeface="Segoe UI" panose="020B0502040204020203" pitchFamily="34" charset="0"/>
            </a:endParaRPr>
          </a:p>
        </p:txBody>
      </p:sp>
      <p:grpSp>
        <p:nvGrpSpPr>
          <p:cNvPr id="7" name="Group 6">
            <a:extLst>
              <a:ext uri="{FF2B5EF4-FFF2-40B4-BE49-F238E27FC236}">
                <a16:creationId xmlns:a16="http://schemas.microsoft.com/office/drawing/2014/main" id="{FB7974A0-E8AF-420A-A6C0-55F28208AB89}"/>
              </a:ext>
            </a:extLst>
          </p:cNvPr>
          <p:cNvGrpSpPr/>
          <p:nvPr/>
        </p:nvGrpSpPr>
        <p:grpSpPr>
          <a:xfrm>
            <a:off x="0" y="579532"/>
            <a:ext cx="12192000" cy="3270482"/>
            <a:chOff x="0" y="579532"/>
            <a:chExt cx="12192000" cy="3270482"/>
          </a:xfrm>
        </p:grpSpPr>
        <p:pic>
          <p:nvPicPr>
            <p:cNvPr id="4" name="Picture 3">
              <a:extLst>
                <a:ext uri="{FF2B5EF4-FFF2-40B4-BE49-F238E27FC236}">
                  <a16:creationId xmlns:a16="http://schemas.microsoft.com/office/drawing/2014/main" id="{C0EF3FF8-F58C-4B0D-B830-48E07FB67658}"/>
                </a:ext>
              </a:extLst>
            </p:cNvPr>
            <p:cNvPicPr>
              <a:picLocks noChangeAspect="1"/>
            </p:cNvPicPr>
            <p:nvPr/>
          </p:nvPicPr>
          <p:blipFill>
            <a:blip r:embed="rId2"/>
            <a:stretch>
              <a:fillRect/>
            </a:stretch>
          </p:blipFill>
          <p:spPr>
            <a:xfrm>
              <a:off x="0" y="579532"/>
              <a:ext cx="12192000" cy="3270482"/>
            </a:xfrm>
            <a:prstGeom prst="rect">
              <a:avLst/>
            </a:prstGeom>
          </p:spPr>
        </p:pic>
        <p:pic>
          <p:nvPicPr>
            <p:cNvPr id="6" name="Picture 5">
              <a:extLst>
                <a:ext uri="{FF2B5EF4-FFF2-40B4-BE49-F238E27FC236}">
                  <a16:creationId xmlns:a16="http://schemas.microsoft.com/office/drawing/2014/main" id="{34A8D7BE-CCBC-4EEA-A8D2-5F8B2985786C}"/>
                </a:ext>
              </a:extLst>
            </p:cNvPr>
            <p:cNvPicPr>
              <a:picLocks noChangeAspect="1"/>
            </p:cNvPicPr>
            <p:nvPr/>
          </p:nvPicPr>
          <p:blipFill>
            <a:blip r:embed="rId3"/>
            <a:stretch>
              <a:fillRect/>
            </a:stretch>
          </p:blipFill>
          <p:spPr>
            <a:xfrm>
              <a:off x="6096000" y="1793387"/>
              <a:ext cx="2181225" cy="476250"/>
            </a:xfrm>
            <a:prstGeom prst="rect">
              <a:avLst/>
            </a:prstGeom>
          </p:spPr>
        </p:pic>
      </p:grpSp>
    </p:spTree>
    <p:extLst>
      <p:ext uri="{BB962C8B-B14F-4D97-AF65-F5344CB8AC3E}">
        <p14:creationId xmlns:p14="http://schemas.microsoft.com/office/powerpoint/2010/main" val="3871576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A21A12-4996-4F9E-AD8E-14B880065511}"/>
              </a:ext>
            </a:extLst>
          </p:cNvPr>
          <p:cNvSpPr/>
          <p:nvPr/>
        </p:nvSpPr>
        <p:spPr>
          <a:xfrm>
            <a:off x="1862434" y="293319"/>
            <a:ext cx="4557786" cy="369332"/>
          </a:xfrm>
          <a:prstGeom prst="rect">
            <a:avLst/>
          </a:prstGeom>
          <a:solidFill>
            <a:schemeClr val="bg2">
              <a:lumMod val="25000"/>
            </a:schemeClr>
          </a:solidFill>
        </p:spPr>
        <p:txBody>
          <a:bodyPr wrap="none">
            <a:spAutoFit/>
          </a:bodyPr>
          <a:lstStyle/>
          <a:p>
            <a:r>
              <a:rPr lang="en-US" b="0" i="0" dirty="0">
                <a:solidFill>
                  <a:srgbClr val="FFFFFF"/>
                </a:solidFill>
                <a:effectLst/>
                <a:latin typeface="Segoe UI" panose="020B0502040204020203" pitchFamily="34" charset="0"/>
              </a:rPr>
              <a:t>What apps and services work with Surface?</a:t>
            </a:r>
            <a:endParaRPr lang="en-US" dirty="0"/>
          </a:p>
        </p:txBody>
      </p:sp>
      <p:pic>
        <p:nvPicPr>
          <p:cNvPr id="3" name="Picture 2">
            <a:extLst>
              <a:ext uri="{FF2B5EF4-FFF2-40B4-BE49-F238E27FC236}">
                <a16:creationId xmlns:a16="http://schemas.microsoft.com/office/drawing/2014/main" id="{8FB09C46-3E6C-448B-9466-A27B7FC62B41}"/>
              </a:ext>
            </a:extLst>
          </p:cNvPr>
          <p:cNvPicPr>
            <a:picLocks noChangeAspect="1"/>
          </p:cNvPicPr>
          <p:nvPr/>
        </p:nvPicPr>
        <p:blipFill>
          <a:blip r:embed="rId2"/>
          <a:stretch>
            <a:fillRect/>
          </a:stretch>
        </p:blipFill>
        <p:spPr>
          <a:xfrm>
            <a:off x="1862434" y="934474"/>
            <a:ext cx="8467132" cy="5630207"/>
          </a:xfrm>
          <a:prstGeom prst="rect">
            <a:avLst/>
          </a:prstGeom>
        </p:spPr>
      </p:pic>
    </p:spTree>
    <p:extLst>
      <p:ext uri="{BB962C8B-B14F-4D97-AF65-F5344CB8AC3E}">
        <p14:creationId xmlns:p14="http://schemas.microsoft.com/office/powerpoint/2010/main" val="3720097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A21A12-4996-4F9E-AD8E-14B880065511}"/>
              </a:ext>
            </a:extLst>
          </p:cNvPr>
          <p:cNvSpPr/>
          <p:nvPr/>
        </p:nvSpPr>
        <p:spPr>
          <a:xfrm>
            <a:off x="1862434" y="293319"/>
            <a:ext cx="4557786" cy="369332"/>
          </a:xfrm>
          <a:prstGeom prst="rect">
            <a:avLst/>
          </a:prstGeom>
          <a:solidFill>
            <a:schemeClr val="bg2">
              <a:lumMod val="25000"/>
            </a:schemeClr>
          </a:solidFill>
        </p:spPr>
        <p:txBody>
          <a:bodyPr wrap="none">
            <a:spAutoFit/>
          </a:bodyPr>
          <a:lstStyle/>
          <a:p>
            <a:r>
              <a:rPr lang="en-US" b="0" i="0" dirty="0">
                <a:solidFill>
                  <a:srgbClr val="FFFFFF"/>
                </a:solidFill>
                <a:effectLst/>
                <a:latin typeface="Segoe UI" panose="020B0502040204020203" pitchFamily="34" charset="0"/>
              </a:rPr>
              <a:t>What apps and services work with Surface?</a:t>
            </a:r>
            <a:endParaRPr lang="en-US" dirty="0"/>
          </a:p>
        </p:txBody>
      </p:sp>
      <p:pic>
        <p:nvPicPr>
          <p:cNvPr id="4" name="Picture 3">
            <a:extLst>
              <a:ext uri="{FF2B5EF4-FFF2-40B4-BE49-F238E27FC236}">
                <a16:creationId xmlns:a16="http://schemas.microsoft.com/office/drawing/2014/main" id="{417C68F8-C3AA-4D58-B9DF-534362FDBA3E}"/>
              </a:ext>
            </a:extLst>
          </p:cNvPr>
          <p:cNvPicPr>
            <a:picLocks noChangeAspect="1"/>
          </p:cNvPicPr>
          <p:nvPr/>
        </p:nvPicPr>
        <p:blipFill>
          <a:blip r:embed="rId2"/>
          <a:stretch>
            <a:fillRect/>
          </a:stretch>
        </p:blipFill>
        <p:spPr>
          <a:xfrm>
            <a:off x="1862434" y="830530"/>
            <a:ext cx="8195966" cy="5850149"/>
          </a:xfrm>
          <a:prstGeom prst="rect">
            <a:avLst/>
          </a:prstGeom>
        </p:spPr>
      </p:pic>
    </p:spTree>
    <p:extLst>
      <p:ext uri="{BB962C8B-B14F-4D97-AF65-F5344CB8AC3E}">
        <p14:creationId xmlns:p14="http://schemas.microsoft.com/office/powerpoint/2010/main" val="2605516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574C2E-E34F-49DD-A13D-78CD5FE2B856}"/>
              </a:ext>
            </a:extLst>
          </p:cNvPr>
          <p:cNvSpPr/>
          <p:nvPr/>
        </p:nvSpPr>
        <p:spPr>
          <a:xfrm>
            <a:off x="705802" y="589895"/>
            <a:ext cx="6096000" cy="369332"/>
          </a:xfrm>
          <a:prstGeom prst="rect">
            <a:avLst/>
          </a:prstGeom>
          <a:solidFill>
            <a:schemeClr val="bg2">
              <a:lumMod val="25000"/>
            </a:schemeClr>
          </a:solidFill>
        </p:spPr>
        <p:txBody>
          <a:bodyPr>
            <a:spAutoFit/>
          </a:bodyPr>
          <a:lstStyle/>
          <a:p>
            <a:r>
              <a:rPr lang="en-US" b="0" i="0" dirty="0">
                <a:solidFill>
                  <a:srgbClr val="FFFFFF"/>
                </a:solidFill>
                <a:effectLst/>
                <a:latin typeface="inherit"/>
              </a:rPr>
              <a:t>How do Microsoft apps and services work with my phone?</a:t>
            </a:r>
            <a:endParaRPr lang="en-US" dirty="0"/>
          </a:p>
        </p:txBody>
      </p:sp>
      <p:pic>
        <p:nvPicPr>
          <p:cNvPr id="3" name="Picture 2">
            <a:extLst>
              <a:ext uri="{FF2B5EF4-FFF2-40B4-BE49-F238E27FC236}">
                <a16:creationId xmlns:a16="http://schemas.microsoft.com/office/drawing/2014/main" id="{1B9D2D5E-8A8A-4AA7-B056-270D75C4C3AD}"/>
              </a:ext>
            </a:extLst>
          </p:cNvPr>
          <p:cNvPicPr>
            <a:picLocks noChangeAspect="1"/>
          </p:cNvPicPr>
          <p:nvPr/>
        </p:nvPicPr>
        <p:blipFill>
          <a:blip r:embed="rId2"/>
          <a:stretch>
            <a:fillRect/>
          </a:stretch>
        </p:blipFill>
        <p:spPr>
          <a:xfrm>
            <a:off x="705802" y="1329583"/>
            <a:ext cx="10963275" cy="4819650"/>
          </a:xfrm>
          <a:prstGeom prst="rect">
            <a:avLst/>
          </a:prstGeom>
        </p:spPr>
      </p:pic>
    </p:spTree>
    <p:extLst>
      <p:ext uri="{BB962C8B-B14F-4D97-AF65-F5344CB8AC3E}">
        <p14:creationId xmlns:p14="http://schemas.microsoft.com/office/powerpoint/2010/main" val="123600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1D6B04-4FAE-454C-90C2-3C2BFDA30E06}"/>
              </a:ext>
            </a:extLst>
          </p:cNvPr>
          <p:cNvSpPr/>
          <p:nvPr/>
        </p:nvSpPr>
        <p:spPr>
          <a:xfrm>
            <a:off x="995172" y="1582340"/>
            <a:ext cx="10201656" cy="3693319"/>
          </a:xfrm>
          <a:prstGeom prst="rect">
            <a:avLst/>
          </a:prstGeom>
          <a:solidFill>
            <a:schemeClr val="bg1">
              <a:lumMod val="95000"/>
            </a:schemeClr>
          </a:solidFill>
        </p:spPr>
        <p:txBody>
          <a:bodyPr wrap="square">
            <a:spAutoFit/>
          </a:bodyPr>
          <a:lstStyle/>
          <a:p>
            <a:r>
              <a:rPr lang="en-US" b="0" i="0" dirty="0">
                <a:solidFill>
                  <a:srgbClr val="333333"/>
                </a:solidFill>
                <a:effectLst/>
                <a:latin typeface="Segoe UI" panose="020B0502040204020203" pitchFamily="34" charset="0"/>
              </a:rPr>
              <a:t>Whether you're choosing an iPhone because you adore the iconic status or choosing an Android phone because you can get the perfect phone, OS, and apps for you, you're likely choosing to ensure your phone works with the services you use. And while you have to do that with a phone, you never have to worry if it will work with Surface.</a:t>
            </a:r>
          </a:p>
          <a:p>
            <a:endParaRPr lang="en-US" b="0" i="0" dirty="0">
              <a:solidFill>
                <a:srgbClr val="333333"/>
              </a:solidFill>
              <a:effectLst/>
              <a:latin typeface="Segoe UI" panose="020B0502040204020203" pitchFamily="34" charset="0"/>
            </a:endParaRPr>
          </a:p>
          <a:p>
            <a:r>
              <a:rPr lang="en-US" b="0" i="0" dirty="0">
                <a:solidFill>
                  <a:srgbClr val="333333"/>
                </a:solidFill>
                <a:effectLst/>
                <a:latin typeface="Segoe UI" panose="020B0502040204020203" pitchFamily="34" charset="0"/>
              </a:rPr>
              <a:t>The most popular apps and services from each—things like iTunes, iCloud, Google Photos, and Google Play Music—all work with Surface. And the best of Microsoft like Office, Outlook, OneDrive, Edge, and Cortana all work with either phone. These are just a few examples of how they work brilliantly together, too!</a:t>
            </a:r>
          </a:p>
          <a:p>
            <a:endParaRPr lang="en-US" b="0" i="0" dirty="0">
              <a:solidFill>
                <a:srgbClr val="333333"/>
              </a:solidFill>
              <a:effectLst/>
              <a:latin typeface="Segoe UI" panose="020B0502040204020203" pitchFamily="34" charset="0"/>
            </a:endParaRPr>
          </a:p>
          <a:p>
            <a:r>
              <a:rPr lang="en-US" b="0" i="0" dirty="0">
                <a:solidFill>
                  <a:srgbClr val="333333"/>
                </a:solidFill>
                <a:effectLst/>
                <a:latin typeface="Segoe UI" panose="020B0502040204020203" pitchFamily="34" charset="0"/>
              </a:rPr>
              <a:t>Remind customers of that when they're considering a Surface, because, believe it or not, it's often something we find customers concerned about and a big influence on their purchase decision. Make sure they know: </a:t>
            </a:r>
            <a:r>
              <a:rPr lang="en-US" b="1" i="0" dirty="0">
                <a:solidFill>
                  <a:srgbClr val="333333"/>
                </a:solidFill>
                <a:effectLst/>
                <a:latin typeface="Segoe UI" panose="020B0502040204020203" pitchFamily="34" charset="0"/>
              </a:rPr>
              <a:t>Surface works with the phone they own</a:t>
            </a:r>
            <a:r>
              <a:rPr lang="en-US" b="0" i="0" dirty="0">
                <a:solidFill>
                  <a:srgbClr val="333333"/>
                </a:solidFill>
                <a:effectLst/>
                <a:latin typeface="Segoe UI" panose="020B0502040204020203" pitchFamily="34" charset="0"/>
              </a:rPr>
              <a:t>.</a:t>
            </a:r>
          </a:p>
        </p:txBody>
      </p:sp>
      <p:sp>
        <p:nvSpPr>
          <p:cNvPr id="3" name="Rectangle 2">
            <a:extLst>
              <a:ext uri="{FF2B5EF4-FFF2-40B4-BE49-F238E27FC236}">
                <a16:creationId xmlns:a16="http://schemas.microsoft.com/office/drawing/2014/main" id="{CFD37903-F54D-48FE-82B6-DA656247B811}"/>
              </a:ext>
            </a:extLst>
          </p:cNvPr>
          <p:cNvSpPr/>
          <p:nvPr/>
        </p:nvSpPr>
        <p:spPr>
          <a:xfrm>
            <a:off x="705802" y="589895"/>
            <a:ext cx="6096000" cy="369332"/>
          </a:xfrm>
          <a:prstGeom prst="rect">
            <a:avLst/>
          </a:prstGeom>
          <a:solidFill>
            <a:schemeClr val="bg2">
              <a:lumMod val="25000"/>
            </a:schemeClr>
          </a:solidFill>
        </p:spPr>
        <p:txBody>
          <a:bodyPr>
            <a:spAutoFit/>
          </a:bodyPr>
          <a:lstStyle/>
          <a:p>
            <a:r>
              <a:rPr lang="en-US" dirty="0">
                <a:solidFill>
                  <a:srgbClr val="FFFFFF"/>
                </a:solidFill>
                <a:latin typeface="inherit"/>
              </a:rPr>
              <a:t>Never a wrong choice with Surface.</a:t>
            </a:r>
            <a:endParaRPr lang="en-US" dirty="0"/>
          </a:p>
        </p:txBody>
      </p:sp>
    </p:spTree>
    <p:extLst>
      <p:ext uri="{BB962C8B-B14F-4D97-AF65-F5344CB8AC3E}">
        <p14:creationId xmlns:p14="http://schemas.microsoft.com/office/powerpoint/2010/main" val="1194498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289</Words>
  <Application>Microsoft Office PowerPoint</Application>
  <PresentationFormat>Widescreen</PresentationFormat>
  <Paragraphs>14</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inherit</vt:lpstr>
      <vt:lpstr>Segoe UI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Grupp</dc:creator>
  <cp:lastModifiedBy>C Grupp</cp:lastModifiedBy>
  <cp:revision>2</cp:revision>
  <dcterms:created xsi:type="dcterms:W3CDTF">2018-10-08T22:46:52Z</dcterms:created>
  <dcterms:modified xsi:type="dcterms:W3CDTF">2018-10-08T22:56:56Z</dcterms:modified>
</cp:coreProperties>
</file>