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0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6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62E4F-976E-4472-8C22-5009DED074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286D2F-8782-4EA2-ACE6-CB7D15A022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40BC9C-1F81-4484-A37D-D9F8AAF5F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18CEE-5A49-49A0-B6F1-9BAD70252290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A24886-B9F0-459A-BA11-0F502F102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D1BCA0-B5B1-42D2-95F9-64C3CDC3D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9CF57-C744-4EA8-B54B-78FEC31A5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97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9BC62-3D90-4AB2-82D3-E2B42CF96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DC70B8-E2BA-44E2-B03B-A64843149C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71AC0-E103-488C-AAD7-62D0001D6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18CEE-5A49-49A0-B6F1-9BAD70252290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41EB1F-DB60-4921-8E30-DE535465F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64AF96-3F20-4F70-A238-79CC9C70A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9CF57-C744-4EA8-B54B-78FEC31A5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517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FACE9B-42F5-427A-828A-1C470E969D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D57890-6D55-412D-B1CF-6DE7106A6E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6C4C6D-B8C6-4413-A7EA-A6B344B7B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18CEE-5A49-49A0-B6F1-9BAD70252290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6EB9C6-10C6-488D-9843-FAC35D4BF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D72350-FD3B-42CE-8957-13BFC75A7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9CF57-C744-4EA8-B54B-78FEC31A5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976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69781-36BA-4BA5-8893-09166D761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B29224-1849-4310-A533-7161B9E33A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8C036B-A859-4305-A342-57FA6BDD0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18CEE-5A49-49A0-B6F1-9BAD70252290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EDA55C-F413-41B2-9F40-13B3DAC9B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49F02F-53BD-4A43-BD73-537A88116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9CF57-C744-4EA8-B54B-78FEC31A5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344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4B3A2-E24F-4700-98B5-62466DC44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FD9ACD-692D-4F0F-9BC6-FE7120AA4B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DA44FF-1687-41FF-BE04-31AE129D6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18CEE-5A49-49A0-B6F1-9BAD70252290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18CE70-852E-4C81-ADA6-5758FF130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194C16-ED4D-4B87-8D1D-C1467B120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9CF57-C744-4EA8-B54B-78FEC31A5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826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FB903F-5AA9-4B2D-9D69-651EEB5D8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0C63E2-A00F-4607-A204-49D1A76727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F68A6-6BDC-4ECD-87E7-C68CA9F2FC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5ACBA1-391C-4D94-86C1-F6DF39D25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18CEE-5A49-49A0-B6F1-9BAD70252290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1D385F-7D01-4BCF-BF40-2F4256385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56636F-8157-4416-87DC-5AC84B64D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9CF57-C744-4EA8-B54B-78FEC31A5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764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FAAE9-CDD6-42EE-93FC-FD98EB88F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03FFCC-7E62-4489-AA51-999E00CC46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D74681-4920-424A-B549-95F426863A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EFCA3E-312C-4BBD-A4BB-A3BCC9F9B2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128E67-A5CE-46FA-B40B-7D8C6372AF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3130DE-8CDA-4D89-867B-CE3D8490E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18CEE-5A49-49A0-B6F1-9BAD70252290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3C5B91-895D-4059-88F2-70FE2E112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832CA01-5801-4FB1-8434-6F0893A8B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9CF57-C744-4EA8-B54B-78FEC31A5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074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855CC-889B-49DD-9C0B-B6C03EBF5E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5D2C0A-5313-418D-ABBA-0D343B110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18CEE-5A49-49A0-B6F1-9BAD70252290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561F9B-1941-4FF8-AABF-C3526F873B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EED3C7-D484-4519-BEC3-44D385446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9CF57-C744-4EA8-B54B-78FEC31A5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509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44EFFA-7462-4CCA-A779-BD1F499B3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18CEE-5A49-49A0-B6F1-9BAD70252290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440C20-5E45-460D-9FA3-6F6788F57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5DE158-9582-4C65-8319-654E36CF5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9CF57-C744-4EA8-B54B-78FEC31A5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167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9688FC-E401-4819-9B1C-8C5CB9E86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42B73C-0809-4144-AB16-6A6A5B13D5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EBB7EB-425A-4B90-B2D2-39B185ACC7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D42AA3-498A-4C39-BF8D-01E2BBB2A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18CEE-5A49-49A0-B6F1-9BAD70252290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73A482-ABA2-4E1F-983C-8A2CA7555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723FAF-1764-44E7-B799-C8AF5B79D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9CF57-C744-4EA8-B54B-78FEC31A5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50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5338A-576F-4748-9183-32E2396BF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FD53377-E4AC-44ED-950C-52468AF550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F21B38-EC0C-4C75-9D59-2AA5F18455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6749CD-81C8-4E3F-91B0-1695324337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18CEE-5A49-49A0-B6F1-9BAD70252290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93593C-7874-4184-B30B-46313CBF2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5C92C1-9325-4CBF-9D66-0FD3037AC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9CF57-C744-4EA8-B54B-78FEC31A5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275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5D7222D-7EC2-4993-B4AD-48C93A3F7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925B79-3EE9-4A84-869A-C130B07EF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2DF5AF-6B1F-4017-8D63-01A1B1740B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418CEE-5A49-49A0-B6F1-9BAD70252290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46994B-4460-47D6-B8C3-E364A3FA87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287ED4-0C77-4595-8132-1C35BFC2AC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39CF57-C744-4EA8-B54B-78FEC31A5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509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7E7D766-1794-4D44-A4B3-CF8A3CD38C4D}"/>
              </a:ext>
            </a:extLst>
          </p:cNvPr>
          <p:cNvSpPr/>
          <p:nvPr/>
        </p:nvSpPr>
        <p:spPr>
          <a:xfrm>
            <a:off x="1373436" y="4218785"/>
            <a:ext cx="998128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We hope you'll join us on Tuesday, November 6, at 5 p.m. Pacific Time for the next episode of Backseat Gamer. As always, the next featured game will be chosen from the 100+ titles in the Xbox Game Pass library.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04EE3D7-63CD-4FD6-B7D9-00A3045A11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59414"/>
            <a:ext cx="12192000" cy="3361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7461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4236ECF-9B08-4D9E-801A-8254C442BE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7553" y="1517608"/>
            <a:ext cx="6781514" cy="382278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0F7D8B3D-ADAF-4455-93DE-7A5119A237A3}"/>
              </a:ext>
            </a:extLst>
          </p:cNvPr>
          <p:cNvSpPr/>
          <p:nvPr/>
        </p:nvSpPr>
        <p:spPr>
          <a:xfrm>
            <a:off x="606552" y="1720840"/>
            <a:ext cx="405688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107C10"/>
                </a:solidFill>
                <a:effectLst/>
                <a:latin typeface="inherit"/>
              </a:rPr>
              <a:t>Backseat Gamer: Quantum Break (Part 1)</a:t>
            </a:r>
            <a:br>
              <a:rPr lang="en-US" b="0" i="0" dirty="0">
                <a:solidFill>
                  <a:srgbClr val="107C10"/>
                </a:solidFill>
                <a:effectLst/>
                <a:latin typeface="inherit"/>
              </a:rPr>
            </a:br>
            <a:endParaRPr lang="en-US" b="0" i="0" dirty="0">
              <a:solidFill>
                <a:srgbClr val="107C10"/>
              </a:solidFill>
              <a:effectLst/>
              <a:latin typeface="inherit"/>
            </a:endParaRPr>
          </a:p>
          <a:p>
            <a:r>
              <a:rPr lang="en-US" b="0" i="0" dirty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In this episode of Backseat Gamer, we dive into the opening act of </a:t>
            </a:r>
            <a:r>
              <a:rPr lang="en-US" b="0" i="1" dirty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Quantum Break</a:t>
            </a:r>
            <a:r>
              <a:rPr lang="en-US" b="0" i="0" dirty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, the cinematic sci-fi adventure from Remedy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Entertinment</a:t>
            </a:r>
            <a:r>
              <a:rPr lang="en-US" b="0" i="0" dirty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 (</a:t>
            </a:r>
            <a:r>
              <a:rPr lang="en-US" b="0" i="1" dirty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Max Payne</a:t>
            </a:r>
            <a:r>
              <a:rPr lang="en-US" b="0" i="0" dirty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, </a:t>
            </a:r>
            <a:r>
              <a:rPr lang="en-US" b="0" i="1" dirty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Alan Wake</a:t>
            </a:r>
            <a:r>
              <a:rPr lang="en-US" b="0" i="0" dirty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). Part 1 features the opening cinematic sequence. The game's intro begins at 4m 47s.</a:t>
            </a:r>
            <a:br>
              <a:rPr lang="en-US" b="0" i="0" dirty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</a:br>
            <a:endParaRPr lang="en-US" b="0" i="0" dirty="0">
              <a:solidFill>
                <a:srgbClr val="333333"/>
              </a:solidFill>
              <a:effectLst/>
              <a:latin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528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436C701-A152-4519-ABA4-4CBF7E310B8E}"/>
              </a:ext>
            </a:extLst>
          </p:cNvPr>
          <p:cNvSpPr/>
          <p:nvPr/>
        </p:nvSpPr>
        <p:spPr>
          <a:xfrm>
            <a:off x="688848" y="2122069"/>
            <a:ext cx="408432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107C10"/>
                </a:solidFill>
                <a:effectLst/>
                <a:latin typeface="inherit"/>
              </a:rPr>
              <a:t>Backseat Gamer: Quantum Break (Part 2)</a:t>
            </a:r>
            <a:br>
              <a:rPr lang="en-US" b="0" i="0" dirty="0">
                <a:solidFill>
                  <a:srgbClr val="107C10"/>
                </a:solidFill>
                <a:effectLst/>
                <a:latin typeface="inherit"/>
              </a:rPr>
            </a:br>
            <a:endParaRPr lang="en-US" b="0" i="0" dirty="0">
              <a:solidFill>
                <a:srgbClr val="107C10"/>
              </a:solidFill>
              <a:effectLst/>
              <a:latin typeface="inherit"/>
            </a:endParaRPr>
          </a:p>
          <a:p>
            <a:r>
              <a:rPr lang="en-US" b="0" i="0" dirty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Part 2 features time-bending combat, the first "Junction Point" (where we make a key decision that changes the way the story unfolds), and the opening scenes of the live action show.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4979DF-0BD3-4941-87A9-F3D16F71D9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7841" y="1351788"/>
            <a:ext cx="6675311" cy="3780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70246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67</Words>
  <Application>Microsoft Office PowerPoint</Application>
  <PresentationFormat>Widescreen</PresentationFormat>
  <Paragraphs>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inherit</vt:lpstr>
      <vt:lpstr>Segoe UI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 Grupp</dc:creator>
  <cp:lastModifiedBy>C Grupp</cp:lastModifiedBy>
  <cp:revision>2</cp:revision>
  <dcterms:created xsi:type="dcterms:W3CDTF">2018-10-08T19:18:08Z</dcterms:created>
  <dcterms:modified xsi:type="dcterms:W3CDTF">2018-10-08T22:00:48Z</dcterms:modified>
</cp:coreProperties>
</file>