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3F7E-785C-4568-8D43-0DA7525AE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B96C9-0A13-414D-9195-F5195DFF0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32B08-5DE1-4090-A5A3-E8826838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B6F8-D4AB-4849-9D77-C74222FF9F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77BF4-2D9D-4D04-A253-305D2A22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0ED0C-7B5E-4588-A601-78245EB3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6787-F624-4999-A7D9-DAF723627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C74E-37A5-4F63-9A12-C7A924E5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64179-A65A-4B89-9B4E-616BBE875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269F3-280F-4ECB-8486-69B654C1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B6F8-D4AB-4849-9D77-C74222FF9F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2760D-AF19-4D24-AD98-FEBFE775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EC662-CF99-432F-A48B-3FDA04BB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6787-F624-4999-A7D9-DAF723627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9565E7-FE4B-461E-A4B4-B28985F60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82EBB-5CF4-44AC-A52A-C0B6E8E42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F330E-2442-4256-8761-7C3D44F3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B6F8-D4AB-4849-9D77-C74222FF9F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423E4-DBC1-48FB-AFCC-FB24028A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C3FEB-A1DB-4755-AD49-17801722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6787-F624-4999-A7D9-DAF723627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5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E9E27-99DF-445B-992E-5121E46D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6F304-D5DD-4C96-B354-26D0119EA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857F3-928E-49F7-BD59-1CC89D89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B6F8-D4AB-4849-9D77-C74222FF9F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879BE-0DC9-428C-9478-FEADD05E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0FB25-5BF5-4070-B1CC-49D90A5D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6787-F624-4999-A7D9-DAF723627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8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A4214-B0E3-4085-B5EE-A5D5CC4A6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5D420-5760-4782-8843-1324D852F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22FD9-07BF-4DAF-8178-8E5DB2B1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B6F8-D4AB-4849-9D77-C74222FF9F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A0360-1171-471A-A325-7DA874FAC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4C56F-A136-4846-BCF2-914ED823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6787-F624-4999-A7D9-DAF723627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8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1619-432B-4712-9D45-84E43727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AD9F6-D206-4EF8-9DAE-70291704C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CB52A-2358-4C56-B47F-722CFC74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DCEB6-D649-493A-9066-68787F2D7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B6F8-D4AB-4849-9D77-C74222FF9F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D9A7F-7440-4413-9CCA-95AC39764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137D7-A249-456F-8D31-635E0407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6787-F624-4999-A7D9-DAF723627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EFF54-F8A9-4D80-8401-CAB02E462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7CD16-9D3B-43F5-AAE7-022BA3333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F742B-5CA3-46A5-AD36-7BE3E652E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32F52-F09F-4333-A827-9E6318B43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8CC82E-CBD5-4EC8-9A8E-B3D67E71A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18BDB6-8B67-49F7-9BF7-76782218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B6F8-D4AB-4849-9D77-C74222FF9F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0FCBA-6045-4C93-99F2-2C352254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62819-421B-4BCD-B386-15C73C6C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6787-F624-4999-A7D9-DAF723627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2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2F8F-B369-492B-9B1F-51AA3A478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5D32B6-05D1-4CF4-B1EF-6A46C9D34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B6F8-D4AB-4849-9D77-C74222FF9F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A99F2-C5E6-4FA0-8C6F-55933679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30C46-A3DB-46EF-9E80-A8B0A470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6787-F624-4999-A7D9-DAF723627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1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9F6926-257C-4D2F-926F-020C2267F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B6F8-D4AB-4849-9D77-C74222FF9F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BCCF3-45FB-4670-B7F2-52325945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6E39E-4C75-44BC-82D7-5D705EDA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6787-F624-4999-A7D9-DAF723627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3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E92E-BB30-416E-B740-5E5C67DB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778DD-77C0-4DED-B161-4A3F739B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DB55C-FAB3-42E3-9D89-4E3796FFA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472C5-BB74-4FC8-A3D6-A490CEB0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B6F8-D4AB-4849-9D77-C74222FF9F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8E3C6-89E6-4029-B705-8B5A08A1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B6A0A-070C-4DC4-907B-A440CC35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6787-F624-4999-A7D9-DAF723627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5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CAA07-C340-4E05-937F-34984E14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FEECB2-BD7E-48A5-8A29-430CBA8A0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AB651-41A8-4FF6-86D4-AB41BAFC2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0EAA7-1EA0-4DE3-9034-838A7A306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B6F8-D4AB-4849-9D77-C74222FF9F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1A129-661F-49A5-AE7E-85D9CF4B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8A29C-FA3D-4EF8-88FD-2BD1BDF0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6787-F624-4999-A7D9-DAF723627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6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D8E425-213F-468C-9945-35121407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7CD50-AA9C-45DD-9A72-26C784F6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BAFDE-6D88-4A99-8BD4-DAA5BA9CE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FB6F8-D4AB-4849-9D77-C74222FF9F5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A5BB5-1228-4885-B7CD-FE72BABB1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F6367-E48D-40C7-A157-82DC7A443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76787-F624-4999-A7D9-DAF723627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7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60A369-0E9E-4FE3-97F8-EDE4BC75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444"/>
            <a:ext cx="12192000" cy="32684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28601E-2066-4E51-B492-514DBE2732E2}"/>
              </a:ext>
            </a:extLst>
          </p:cNvPr>
          <p:cNvSpPr/>
          <p:nvPr/>
        </p:nvSpPr>
        <p:spPr>
          <a:xfrm>
            <a:off x="2133600" y="4400468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07C10"/>
                </a:solidFill>
                <a:effectLst/>
                <a:latin typeface="inherit"/>
              </a:rPr>
              <a:t>Heavy hitters in October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Wanted this October: elite performers! Become a master chef in </a:t>
            </a:r>
            <a:r>
              <a:rPr lang="en-US" b="0" i="1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Overcooked</a:t>
            </a: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, a deadly Specialist in </a:t>
            </a:r>
            <a:r>
              <a:rPr lang="en-US" b="0" i="1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Call of Duty: Black Ops 4</a:t>
            </a: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, or a racing superstar in </a:t>
            </a:r>
            <a:r>
              <a:rPr lang="en-US" b="0" i="1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Forza Horizon 4</a:t>
            </a: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. You can even be among the first to emerge from Vault 76 in the </a:t>
            </a:r>
            <a:r>
              <a:rPr lang="en-US" b="0" i="1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Fallout 76</a:t>
            </a: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 B.E.T.A, coming first to Xbox One.</a:t>
            </a:r>
          </a:p>
        </p:txBody>
      </p:sp>
    </p:spTree>
    <p:extLst>
      <p:ext uri="{BB962C8B-B14F-4D97-AF65-F5344CB8AC3E}">
        <p14:creationId xmlns:p14="http://schemas.microsoft.com/office/powerpoint/2010/main" val="335607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755DD1-015D-48D8-BF55-BFA56B8D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1662684"/>
            <a:ext cx="10887075" cy="4191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56E73B-F6AB-4E90-A734-50EF5A4F6C75}"/>
              </a:ext>
            </a:extLst>
          </p:cNvPr>
          <p:cNvSpPr/>
          <p:nvPr/>
        </p:nvSpPr>
        <p:spPr>
          <a:xfrm>
            <a:off x="5384105" y="634984"/>
            <a:ext cx="1423788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News beats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5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56E73B-F6AB-4E90-A734-50EF5A4F6C75}"/>
              </a:ext>
            </a:extLst>
          </p:cNvPr>
          <p:cNvSpPr/>
          <p:nvPr/>
        </p:nvSpPr>
        <p:spPr>
          <a:xfrm>
            <a:off x="5384105" y="634984"/>
            <a:ext cx="1423788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News beats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14253-FC0C-4281-8C73-8CFACA10B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223962"/>
            <a:ext cx="109442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3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56E73B-F6AB-4E90-A734-50EF5A4F6C75}"/>
              </a:ext>
            </a:extLst>
          </p:cNvPr>
          <p:cNvSpPr/>
          <p:nvPr/>
        </p:nvSpPr>
        <p:spPr>
          <a:xfrm>
            <a:off x="4864412" y="607552"/>
            <a:ext cx="2463175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Segoe UI" panose="020B0502040204020203" pitchFamily="34" charset="0"/>
              </a:rPr>
              <a:t>Releasing this month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B86D86-7137-43DD-8EDE-9A3B670A2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1895475"/>
            <a:ext cx="108870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8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56E73B-F6AB-4E90-A734-50EF5A4F6C75}"/>
              </a:ext>
            </a:extLst>
          </p:cNvPr>
          <p:cNvSpPr/>
          <p:nvPr/>
        </p:nvSpPr>
        <p:spPr>
          <a:xfrm>
            <a:off x="4864412" y="607552"/>
            <a:ext cx="2463175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Segoe UI" panose="020B0502040204020203" pitchFamily="34" charset="0"/>
              </a:rPr>
              <a:t>Releasing this month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49CFC-D6EC-4FAA-A065-08F2BA3C0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700" y="1088136"/>
            <a:ext cx="8974597" cy="562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3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56E73B-F6AB-4E90-A734-50EF5A4F6C75}"/>
              </a:ext>
            </a:extLst>
          </p:cNvPr>
          <p:cNvSpPr/>
          <p:nvPr/>
        </p:nvSpPr>
        <p:spPr>
          <a:xfrm>
            <a:off x="4864412" y="607552"/>
            <a:ext cx="2463175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Segoe UI" panose="020B0502040204020203" pitchFamily="34" charset="0"/>
              </a:rPr>
              <a:t>Releasing this month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45E42-8A7E-4874-AF3D-B51676572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802" y="1243584"/>
            <a:ext cx="8494396" cy="53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6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56E73B-F6AB-4E90-A734-50EF5A4F6C75}"/>
              </a:ext>
            </a:extLst>
          </p:cNvPr>
          <p:cNvSpPr/>
          <p:nvPr/>
        </p:nvSpPr>
        <p:spPr>
          <a:xfrm>
            <a:off x="4864412" y="607552"/>
            <a:ext cx="2029723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Segoe UI" panose="020B0502040204020203" pitchFamily="34" charset="0"/>
              </a:rPr>
              <a:t>Games with Gold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954FC-B190-485C-B1AC-5C6BAC284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62" y="1188720"/>
            <a:ext cx="8672275" cy="549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5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56E73B-F6AB-4E90-A734-50EF5A4F6C75}"/>
              </a:ext>
            </a:extLst>
          </p:cNvPr>
          <p:cNvSpPr/>
          <p:nvPr/>
        </p:nvSpPr>
        <p:spPr>
          <a:xfrm>
            <a:off x="4502518" y="644128"/>
            <a:ext cx="3186963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Segoe UI" panose="020B0502040204020203" pitchFamily="34" charset="0"/>
              </a:rPr>
              <a:t>Arrivals on Xbox Game Pass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20B85-0193-454A-B9A4-004F2FE04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5870"/>
            <a:ext cx="12192000" cy="37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7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37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inherit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Grupp</dc:creator>
  <cp:lastModifiedBy>C Grupp</cp:lastModifiedBy>
  <cp:revision>2</cp:revision>
  <dcterms:created xsi:type="dcterms:W3CDTF">2018-10-08T19:26:43Z</dcterms:created>
  <dcterms:modified xsi:type="dcterms:W3CDTF">2018-10-08T19:36:36Z</dcterms:modified>
</cp:coreProperties>
</file>